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6.xml" ContentType="application/vnd.openxmlformats-officedocument.presentationml.notesSlide+xml"/>
  <Override PartName="/ppt/notesSlides/_rels/notesSlide16.xml.rels" ContentType="application/vnd.openxmlformats-package.relationships+xml"/>
  <Override PartName="/ppt/notesSlides/_rels/notesSlide2.xml.rels" ContentType="application/vnd.openxmlformats-package.relationships+xml"/>
  <Override PartName="/ppt/notesSlides/_rels/notesSlide46.xml.rels" ContentType="application/vnd.openxmlformats-package.relationships+xml"/>
  <Override PartName="/ppt/notesSlides/_rels/notesSlide6.xml.rels" ContentType="application/vnd.openxmlformats-package.relationships+xml"/>
  <Override PartName="/ppt/notesSlides/notesSlide46.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media/image5.png" ContentType="image/png"/>
  <Override PartName="/ppt/media/image60.png" ContentType="image/png"/>
  <Override PartName="/ppt/media/image4.png" ContentType="image/png"/>
  <Override PartName="/ppt/media/image3.png" ContentType="image/png"/>
  <Override PartName="/ppt/media/image8.png" ContentType="image/png"/>
  <Override PartName="/ppt/media/image63.png" ContentType="image/png"/>
  <Override PartName="/ppt/media/image2.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jpeg" ContentType="image/jpe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15.png" ContentType="image/png"/>
  <Override PartName="/ppt/media/image41.png" ContentType="image/png"/>
  <Override PartName="/ppt/media/image66.png" ContentType="image/pn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9.jpeg" ContentType="image/jpeg"/>
  <Override PartName="/ppt/media/image40.png" ContentType="image/png"/>
  <Override PartName="/ppt/media/image65.jpeg" ContentType="image/jpeg"/>
  <Override PartName="/ppt/media/image70.png" ContentType="image/png"/>
  <Override PartName="/ppt/media/image71.png" ContentType="image/png"/>
  <Override PartName="/ppt/media/image61.png" ContentType="image/png"/>
  <Override PartName="/ppt/media/image72.jpeg" ContentType="image/jpeg"/>
  <Override PartName="/ppt/media/image73.png" ContentType="image/png"/>
  <Override PartName="/ppt/media/image7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216000" y="812520"/>
            <a:ext cx="7127280" cy="4008960"/>
          </a:xfrm>
          <a:prstGeom prst="rect">
            <a:avLst/>
          </a:prstGeom>
        </p:spPr>
        <p:txBody>
          <a:bodyPr lIns="0" rIns="0" tIns="0" bIns="0" anchor="ctr"/>
          <a:p>
            <a:pPr algn="ctr"/>
            <a:r>
              <a:rPr b="0" lang="de-AT" sz="4400" spc="-1" strike="noStrike">
                <a:latin typeface="Arial"/>
              </a:rPr>
              <a:t>Click to move the slide</a:t>
            </a:r>
            <a:endParaRPr b="0" lang="de-AT" sz="4400" spc="-1" strike="noStrike">
              <a:latin typeface="Arial"/>
            </a:endParaRPr>
          </a:p>
        </p:txBody>
      </p:sp>
      <p:sp>
        <p:nvSpPr>
          <p:cNvPr id="192" name="PlaceHolder 2"/>
          <p:cNvSpPr>
            <a:spLocks noGrp="1"/>
          </p:cNvSpPr>
          <p:nvPr>
            <p:ph type="body"/>
          </p:nvPr>
        </p:nvSpPr>
        <p:spPr>
          <a:xfrm>
            <a:off x="756000" y="5078520"/>
            <a:ext cx="6047640" cy="4811040"/>
          </a:xfrm>
          <a:prstGeom prst="rect">
            <a:avLst/>
          </a:prstGeom>
        </p:spPr>
        <p:txBody>
          <a:bodyPr lIns="0" rIns="0" tIns="0" bIns="0"/>
          <a:p>
            <a:r>
              <a:rPr b="0" lang="de-AT" sz="2000" spc="-1" strike="noStrike">
                <a:latin typeface="Arial"/>
              </a:rPr>
              <a:t>Click to edit the notes' format</a:t>
            </a:r>
            <a:endParaRPr b="0" lang="de-AT" sz="2000" spc="-1" strike="noStrike">
              <a:latin typeface="Arial"/>
            </a:endParaRPr>
          </a:p>
        </p:txBody>
      </p:sp>
      <p:sp>
        <p:nvSpPr>
          <p:cNvPr id="193" name="PlaceHolder 3"/>
          <p:cNvSpPr>
            <a:spLocks noGrp="1"/>
          </p:cNvSpPr>
          <p:nvPr>
            <p:ph type="hdr"/>
          </p:nvPr>
        </p:nvSpPr>
        <p:spPr>
          <a:xfrm>
            <a:off x="0" y="0"/>
            <a:ext cx="3280680" cy="534240"/>
          </a:xfrm>
          <a:prstGeom prst="rect">
            <a:avLst/>
          </a:prstGeom>
        </p:spPr>
        <p:txBody>
          <a:bodyPr lIns="0" rIns="0" tIns="0" bIns="0"/>
          <a:p>
            <a:r>
              <a:rPr b="0" lang="de-AT" sz="1400" spc="-1" strike="noStrike">
                <a:latin typeface="Times New Roman"/>
              </a:rPr>
              <a:t> </a:t>
            </a:r>
            <a:endParaRPr b="0" lang="de-AT" sz="1400" spc="-1" strike="noStrike">
              <a:latin typeface="Times New Roman"/>
            </a:endParaRPr>
          </a:p>
        </p:txBody>
      </p:sp>
      <p:sp>
        <p:nvSpPr>
          <p:cNvPr id="194" name="PlaceHolder 4"/>
          <p:cNvSpPr>
            <a:spLocks noGrp="1"/>
          </p:cNvSpPr>
          <p:nvPr>
            <p:ph type="dt"/>
          </p:nvPr>
        </p:nvSpPr>
        <p:spPr>
          <a:xfrm>
            <a:off x="4278960" y="0"/>
            <a:ext cx="3280680" cy="534240"/>
          </a:xfrm>
          <a:prstGeom prst="rect">
            <a:avLst/>
          </a:prstGeom>
        </p:spPr>
        <p:txBody>
          <a:bodyPr lIns="0" rIns="0" tIns="0" bIns="0"/>
          <a:p>
            <a:pPr algn="r"/>
            <a:r>
              <a:rPr b="0" lang="de-AT" sz="1400" spc="-1" strike="noStrike">
                <a:latin typeface="Times New Roman"/>
              </a:rPr>
              <a:t> </a:t>
            </a:r>
            <a:endParaRPr b="0" lang="de-AT" sz="1400" spc="-1" strike="noStrike">
              <a:latin typeface="Times New Roman"/>
            </a:endParaRPr>
          </a:p>
        </p:txBody>
      </p:sp>
      <p:sp>
        <p:nvSpPr>
          <p:cNvPr id="195" name="PlaceHolder 5"/>
          <p:cNvSpPr>
            <a:spLocks noGrp="1"/>
          </p:cNvSpPr>
          <p:nvPr>
            <p:ph type="ftr"/>
          </p:nvPr>
        </p:nvSpPr>
        <p:spPr>
          <a:xfrm>
            <a:off x="0" y="10157400"/>
            <a:ext cx="3280680" cy="534240"/>
          </a:xfrm>
          <a:prstGeom prst="rect">
            <a:avLst/>
          </a:prstGeom>
        </p:spPr>
        <p:txBody>
          <a:bodyPr lIns="0" rIns="0" tIns="0" bIns="0" anchor="b"/>
          <a:p>
            <a:r>
              <a:rPr b="0" lang="de-AT" sz="1400" spc="-1" strike="noStrike">
                <a:latin typeface="Times New Roman"/>
              </a:rPr>
              <a:t> </a:t>
            </a:r>
            <a:endParaRPr b="0" lang="de-AT" sz="1400" spc="-1" strike="noStrike">
              <a:latin typeface="Times New Roman"/>
            </a:endParaRPr>
          </a:p>
        </p:txBody>
      </p:sp>
      <p:sp>
        <p:nvSpPr>
          <p:cNvPr id="196" name="PlaceHolder 6"/>
          <p:cNvSpPr>
            <a:spLocks noGrp="1"/>
          </p:cNvSpPr>
          <p:nvPr>
            <p:ph type="sldNum"/>
          </p:nvPr>
        </p:nvSpPr>
        <p:spPr>
          <a:xfrm>
            <a:off x="4278960" y="10157400"/>
            <a:ext cx="3280680" cy="534240"/>
          </a:xfrm>
          <a:prstGeom prst="rect">
            <a:avLst/>
          </a:prstGeom>
        </p:spPr>
        <p:txBody>
          <a:bodyPr lIns="0" rIns="0" tIns="0" bIns="0" anchor="b"/>
          <a:p>
            <a:pPr algn="r"/>
            <a:fld id="{C4FD7026-E3DB-4142-998D-D807B57C99D9}" type="slidenum">
              <a:rPr b="0" lang="de-AT" sz="1400" spc="-1" strike="noStrike">
                <a:latin typeface="Times New Roman"/>
              </a:rPr>
              <a:t>1</a:t>
            </a:fld>
            <a:endParaRPr b="0" lang="de-A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5680" cy="3085560"/>
          </a:xfrm>
          <a:prstGeom prst="rect">
            <a:avLst/>
          </a:prstGeom>
        </p:spPr>
      </p:sp>
      <p:sp>
        <p:nvSpPr>
          <p:cNvPr id="373" name="PlaceHolder 2"/>
          <p:cNvSpPr>
            <a:spLocks noGrp="1"/>
          </p:cNvSpPr>
          <p:nvPr>
            <p:ph type="body"/>
          </p:nvPr>
        </p:nvSpPr>
        <p:spPr>
          <a:xfrm>
            <a:off x="685800" y="4400640"/>
            <a:ext cx="5485680" cy="3599640"/>
          </a:xfrm>
          <a:prstGeom prst="rect">
            <a:avLst/>
          </a:prstGeom>
        </p:spPr>
        <p:txBody>
          <a:bodyPr lIns="0" rIns="0" tIns="0" bIns="0"/>
          <a:p>
            <a:endParaRPr b="0" lang="de-AT" sz="2000" spc="-1" strike="noStrike">
              <a:latin typeface="Arial"/>
            </a:endParaRPr>
          </a:p>
        </p:txBody>
      </p:sp>
      <p:sp>
        <p:nvSpPr>
          <p:cNvPr id="3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EFF1207-86EE-47AA-88D3-21FA9972FE53}" type="slidenum">
              <a:rPr b="0" lang="de-AT" sz="1200" spc="-1" strike="noStrike">
                <a:latin typeface="Times New Roman"/>
              </a:rPr>
              <a:t>&lt;number&gt;</a:t>
            </a:fld>
            <a:endParaRPr b="0" lang="de-AT"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5680" cy="3085560"/>
          </a:xfrm>
          <a:prstGeom prst="rect">
            <a:avLst/>
          </a:prstGeom>
        </p:spPr>
      </p:sp>
      <p:sp>
        <p:nvSpPr>
          <p:cNvPr id="367" name="PlaceHolder 2"/>
          <p:cNvSpPr>
            <a:spLocks noGrp="1"/>
          </p:cNvSpPr>
          <p:nvPr>
            <p:ph type="body"/>
          </p:nvPr>
        </p:nvSpPr>
        <p:spPr>
          <a:xfrm>
            <a:off x="685800" y="4400640"/>
            <a:ext cx="5485680" cy="3599640"/>
          </a:xfrm>
          <a:prstGeom prst="rect">
            <a:avLst/>
          </a:prstGeom>
        </p:spPr>
        <p:txBody>
          <a:bodyPr lIns="0" rIns="0" tIns="0" bIns="0"/>
          <a:p>
            <a:endParaRPr b="0" lang="de-AT" sz="2000" spc="-1" strike="noStrike">
              <a:latin typeface="Arial"/>
            </a:endParaRPr>
          </a:p>
        </p:txBody>
      </p:sp>
      <p:sp>
        <p:nvSpPr>
          <p:cNvPr id="3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C0B5025-E44D-42B5-B4C3-9DF120DE00C8}" type="slidenum">
              <a:rPr b="0" lang="de-AT" sz="1200" spc="-1" strike="noStrike">
                <a:latin typeface="Times New Roman"/>
              </a:rPr>
              <a:t>&lt;number&gt;</a:t>
            </a:fld>
            <a:endParaRPr b="0" lang="de-AT"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5680" cy="3085560"/>
          </a:xfrm>
          <a:prstGeom prst="rect">
            <a:avLst/>
          </a:prstGeom>
        </p:spPr>
      </p:sp>
      <p:sp>
        <p:nvSpPr>
          <p:cNvPr id="376" name="PlaceHolder 2"/>
          <p:cNvSpPr>
            <a:spLocks noGrp="1"/>
          </p:cNvSpPr>
          <p:nvPr>
            <p:ph type="body"/>
          </p:nvPr>
        </p:nvSpPr>
        <p:spPr>
          <a:xfrm>
            <a:off x="685800" y="4400640"/>
            <a:ext cx="5485680" cy="3599640"/>
          </a:xfrm>
          <a:prstGeom prst="rect">
            <a:avLst/>
          </a:prstGeom>
        </p:spPr>
        <p:txBody>
          <a:bodyPr lIns="0" rIns="0" tIns="0" bIns="0"/>
          <a:p>
            <a:endParaRPr b="0" lang="de-AT" sz="2000" spc="-1" strike="noStrike">
              <a:latin typeface="Arial"/>
            </a:endParaRPr>
          </a:p>
        </p:txBody>
      </p:sp>
      <p:sp>
        <p:nvSpPr>
          <p:cNvPr id="3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8C55AAA-7F08-4255-8E21-E7123A60E5AF}" type="slidenum">
              <a:rPr b="0" lang="de-AT" sz="1200" spc="-1" strike="noStrike">
                <a:latin typeface="Times New Roman"/>
              </a:rPr>
              <a:t>&lt;number&gt;</a:t>
            </a:fld>
            <a:endParaRPr b="0" lang="de-AT"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6040" cy="3085920"/>
          </a:xfrm>
          <a:prstGeom prst="rect">
            <a:avLst/>
          </a:prstGeom>
        </p:spPr>
      </p:sp>
      <p:sp>
        <p:nvSpPr>
          <p:cNvPr id="370" name="PlaceHolder 2"/>
          <p:cNvSpPr>
            <a:spLocks noGrp="1"/>
          </p:cNvSpPr>
          <p:nvPr>
            <p:ph type="body"/>
          </p:nvPr>
        </p:nvSpPr>
        <p:spPr>
          <a:xfrm>
            <a:off x="685800" y="4400640"/>
            <a:ext cx="5486040" cy="3600000"/>
          </a:xfrm>
          <a:prstGeom prst="rect">
            <a:avLst/>
          </a:prstGeom>
        </p:spPr>
        <p:txBody>
          <a:bodyPr/>
          <a:p>
            <a:endParaRPr b="0" lang="de-AT" sz="2000" spc="-1" strike="noStrike">
              <a:latin typeface="Arial"/>
            </a:endParaRPr>
          </a:p>
        </p:txBody>
      </p:sp>
      <p:sp>
        <p:nvSpPr>
          <p:cNvPr id="371" name="TextShape 3"/>
          <p:cNvSpPr txBox="1"/>
          <p:nvPr/>
        </p:nvSpPr>
        <p:spPr>
          <a:xfrm>
            <a:off x="3884760" y="8685360"/>
            <a:ext cx="2971440" cy="458280"/>
          </a:xfrm>
          <a:prstGeom prst="rect">
            <a:avLst/>
          </a:prstGeom>
          <a:noFill/>
          <a:ln>
            <a:noFill/>
          </a:ln>
        </p:spPr>
        <p:txBody>
          <a:bodyPr anchor="b"/>
          <a:p>
            <a:pPr algn="r">
              <a:lnSpc>
                <a:spcPct val="100000"/>
              </a:lnSpc>
            </a:pPr>
            <a:fld id="{9545314A-B1E7-4DF7-93CA-EC186BB053C9}" type="slidenum">
              <a:rPr b="0" lang="de-AT" sz="1200" spc="-1" strike="noStrike">
                <a:latin typeface="Times New Roman"/>
              </a:rPr>
              <a:t>&lt;number&gt;</a:t>
            </a:fld>
            <a:endParaRPr b="0" lang="de-AT"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de-AT"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de-AT"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de-AT"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de-AT"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de-AT"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de-AT"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AT"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de-AT"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AT"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AT"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de-AT"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AT"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de-AT"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de-AT"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de-AT"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de-AT"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de-AT"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de-AT"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AT"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de-AT"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AT"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AT"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de-AT"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AT"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5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71" name="PlaceHolder 4"/>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75" name="PlaceHolder 4"/>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77" name="PlaceHolder 2"/>
          <p:cNvSpPr>
            <a:spLocks noGrp="1"/>
          </p:cNvSpPr>
          <p:nvPr>
            <p:ph type="body"/>
          </p:nvPr>
        </p:nvSpPr>
        <p:spPr>
          <a:xfrm>
            <a:off x="609480" y="1604520"/>
            <a:ext cx="10972440" cy="1896840"/>
          </a:xfrm>
          <a:prstGeom prst="rect">
            <a:avLst/>
          </a:prstGeom>
        </p:spPr>
        <p:txBody>
          <a:bodyPr lIns="0" rIns="0" tIns="0" bIns="0">
            <a:normAutofit/>
          </a:bodyPr>
          <a:p>
            <a:endParaRPr b="0" lang="de-AT" sz="3200" spc="-1" strike="noStrike">
              <a:latin typeface="Arial"/>
            </a:endParaRPr>
          </a:p>
        </p:txBody>
      </p:sp>
      <p:sp>
        <p:nvSpPr>
          <p:cNvPr id="178" name="PlaceHolder 3"/>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
        <p:nvSpPr>
          <p:cNvPr id="183" name="PlaceHolder 5"/>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de-AT"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85" name="PlaceHolder 2"/>
          <p:cNvSpPr>
            <a:spLocks noGrp="1"/>
          </p:cNvSpPr>
          <p:nvPr>
            <p:ph type="body"/>
          </p:nvPr>
        </p:nvSpPr>
        <p:spPr>
          <a:xfrm>
            <a:off x="609480" y="1604520"/>
            <a:ext cx="3533040" cy="1896840"/>
          </a:xfrm>
          <a:prstGeom prst="rect">
            <a:avLst/>
          </a:prstGeom>
        </p:spPr>
        <p:txBody>
          <a:bodyPr lIns="0" rIns="0" tIns="0" bIns="0">
            <a:normAutofit/>
          </a:bodyPr>
          <a:p>
            <a:endParaRPr b="0" lang="de-AT" sz="3200" spc="-1" strike="noStrike">
              <a:latin typeface="Arial"/>
            </a:endParaRPr>
          </a:p>
        </p:txBody>
      </p:sp>
      <p:sp>
        <p:nvSpPr>
          <p:cNvPr id="186" name="PlaceHolder 3"/>
          <p:cNvSpPr>
            <a:spLocks noGrp="1"/>
          </p:cNvSpPr>
          <p:nvPr>
            <p:ph type="body"/>
          </p:nvPr>
        </p:nvSpPr>
        <p:spPr>
          <a:xfrm>
            <a:off x="4319640" y="1604520"/>
            <a:ext cx="3533040" cy="1896840"/>
          </a:xfrm>
          <a:prstGeom prst="rect">
            <a:avLst/>
          </a:prstGeom>
        </p:spPr>
        <p:txBody>
          <a:bodyPr lIns="0" rIns="0" tIns="0" bIns="0">
            <a:normAutofit/>
          </a:bodyPr>
          <a:p>
            <a:endParaRPr b="0" lang="de-AT" sz="3200" spc="-1" strike="noStrike">
              <a:latin typeface="Arial"/>
            </a:endParaRPr>
          </a:p>
        </p:txBody>
      </p:sp>
      <p:sp>
        <p:nvSpPr>
          <p:cNvPr id="187" name="PlaceHolder 4"/>
          <p:cNvSpPr>
            <a:spLocks noGrp="1"/>
          </p:cNvSpPr>
          <p:nvPr>
            <p:ph type="body"/>
          </p:nvPr>
        </p:nvSpPr>
        <p:spPr>
          <a:xfrm>
            <a:off x="8029800" y="1604520"/>
            <a:ext cx="3533040" cy="1896840"/>
          </a:xfrm>
          <a:prstGeom prst="rect">
            <a:avLst/>
          </a:prstGeom>
        </p:spPr>
        <p:txBody>
          <a:bodyPr lIns="0" rIns="0" tIns="0" bIns="0">
            <a:normAutofit/>
          </a:bodyPr>
          <a:p>
            <a:endParaRPr b="0" lang="de-AT" sz="3200" spc="-1" strike="noStrike">
              <a:latin typeface="Arial"/>
            </a:endParaRPr>
          </a:p>
        </p:txBody>
      </p:sp>
      <p:sp>
        <p:nvSpPr>
          <p:cNvPr id="188" name="PlaceHolder 5"/>
          <p:cNvSpPr>
            <a:spLocks noGrp="1"/>
          </p:cNvSpPr>
          <p:nvPr>
            <p:ph type="body"/>
          </p:nvPr>
        </p:nvSpPr>
        <p:spPr>
          <a:xfrm>
            <a:off x="609480" y="3682080"/>
            <a:ext cx="3533040" cy="1896840"/>
          </a:xfrm>
          <a:prstGeom prst="rect">
            <a:avLst/>
          </a:prstGeom>
        </p:spPr>
        <p:txBody>
          <a:bodyPr lIns="0" rIns="0" tIns="0" bIns="0">
            <a:normAutofit/>
          </a:bodyPr>
          <a:p>
            <a:endParaRPr b="0" lang="de-AT" sz="3200" spc="-1" strike="noStrike">
              <a:latin typeface="Arial"/>
            </a:endParaRPr>
          </a:p>
        </p:txBody>
      </p:sp>
      <p:sp>
        <p:nvSpPr>
          <p:cNvPr id="189" name="PlaceHolder 6"/>
          <p:cNvSpPr>
            <a:spLocks noGrp="1"/>
          </p:cNvSpPr>
          <p:nvPr>
            <p:ph type="body"/>
          </p:nvPr>
        </p:nvSpPr>
        <p:spPr>
          <a:xfrm>
            <a:off x="4319640" y="3682080"/>
            <a:ext cx="3533040" cy="1896840"/>
          </a:xfrm>
          <a:prstGeom prst="rect">
            <a:avLst/>
          </a:prstGeom>
        </p:spPr>
        <p:txBody>
          <a:bodyPr lIns="0" rIns="0" tIns="0" bIns="0">
            <a:normAutofit/>
          </a:bodyPr>
          <a:p>
            <a:endParaRPr b="0" lang="de-AT" sz="3200" spc="-1" strike="noStrike">
              <a:latin typeface="Arial"/>
            </a:endParaRPr>
          </a:p>
        </p:txBody>
      </p:sp>
      <p:sp>
        <p:nvSpPr>
          <p:cNvPr id="190" name="PlaceHolder 7"/>
          <p:cNvSpPr>
            <a:spLocks noGrp="1"/>
          </p:cNvSpPr>
          <p:nvPr>
            <p:ph type="body"/>
          </p:nvPr>
        </p:nvSpPr>
        <p:spPr>
          <a:xfrm>
            <a:off x="8029800" y="3682080"/>
            <a:ext cx="353304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de-AT"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de-AT"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de-A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de-AT"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de-AT"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AT"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de-A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de-AT" sz="4400" spc="-1" strike="noStrike">
                <a:latin typeface="Arial"/>
              </a:rPr>
              <a:t>Click to </a:t>
            </a:r>
            <a:r>
              <a:rPr b="0" lang="de-AT" sz="4400" spc="-1" strike="noStrike">
                <a:latin typeface="Arial"/>
              </a:rPr>
              <a:t>edit the </a:t>
            </a:r>
            <a:r>
              <a:rPr b="0" lang="de-AT" sz="4400" spc="-1" strike="noStrike">
                <a:latin typeface="Arial"/>
              </a:rPr>
              <a:t>title text </a:t>
            </a:r>
            <a:r>
              <a:rPr b="0" lang="de-AT" sz="4400" spc="-1" strike="noStrike">
                <a:latin typeface="Arial"/>
              </a:rPr>
              <a:t>format</a:t>
            </a:r>
            <a:endParaRPr b="0" lang="de-AT"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AT" sz="3200" spc="-1" strike="noStrike">
                <a:latin typeface="Arial"/>
              </a:rPr>
              <a:t>Click to edit the outline text format</a:t>
            </a:r>
            <a:endParaRPr b="0" lang="de-AT" sz="3200" spc="-1" strike="noStrike">
              <a:latin typeface="Arial"/>
            </a:endParaRPr>
          </a:p>
          <a:p>
            <a:pPr lvl="1" marL="864000" indent="-324000">
              <a:spcBef>
                <a:spcPts val="1134"/>
              </a:spcBef>
              <a:buClr>
                <a:srgbClr val="000000"/>
              </a:buClr>
              <a:buSzPct val="75000"/>
              <a:buFont typeface="Symbol" charset="2"/>
              <a:buChar char=""/>
            </a:pPr>
            <a:r>
              <a:rPr b="0" lang="de-AT" sz="2800" spc="-1" strike="noStrike">
                <a:latin typeface="Arial"/>
              </a:rPr>
              <a:t>Second Outline Level</a:t>
            </a:r>
            <a:endParaRPr b="0" lang="de-AT" sz="2800" spc="-1" strike="noStrike">
              <a:latin typeface="Arial"/>
            </a:endParaRPr>
          </a:p>
          <a:p>
            <a:pPr lvl="2" marL="1296000" indent="-288000">
              <a:spcBef>
                <a:spcPts val="850"/>
              </a:spcBef>
              <a:buClr>
                <a:srgbClr val="000000"/>
              </a:buClr>
              <a:buSzPct val="45000"/>
              <a:buFont typeface="Wingdings" charset="2"/>
              <a:buChar char=""/>
            </a:pPr>
            <a:r>
              <a:rPr b="0" lang="de-AT" sz="2400" spc="-1" strike="noStrike">
                <a:latin typeface="Arial"/>
              </a:rPr>
              <a:t>Third Outline Level</a:t>
            </a:r>
            <a:endParaRPr b="0" lang="de-AT" sz="2400" spc="-1" strike="noStrike">
              <a:latin typeface="Arial"/>
            </a:endParaRPr>
          </a:p>
          <a:p>
            <a:pPr lvl="3" marL="1728000" indent="-216000">
              <a:spcBef>
                <a:spcPts val="567"/>
              </a:spcBef>
              <a:buClr>
                <a:srgbClr val="000000"/>
              </a:buClr>
              <a:buSzPct val="75000"/>
              <a:buFont typeface="Symbol" charset="2"/>
              <a:buChar char=""/>
            </a:pPr>
            <a:r>
              <a:rPr b="0" lang="de-AT" sz="2000" spc="-1" strike="noStrike">
                <a:latin typeface="Arial"/>
              </a:rPr>
              <a:t>Fourth Outline Level</a:t>
            </a:r>
            <a:endParaRPr b="0" lang="de-AT" sz="2000" spc="-1" strike="noStrike">
              <a:latin typeface="Arial"/>
            </a:endParaRPr>
          </a:p>
          <a:p>
            <a:pPr lvl="4" marL="2160000" indent="-216000">
              <a:spcBef>
                <a:spcPts val="283"/>
              </a:spcBef>
              <a:buClr>
                <a:srgbClr val="000000"/>
              </a:buClr>
              <a:buSzPct val="45000"/>
              <a:buFont typeface="Wingdings" charset="2"/>
              <a:buChar char=""/>
            </a:pPr>
            <a:r>
              <a:rPr b="0" lang="de-AT" sz="2000" spc="-1" strike="noStrike">
                <a:latin typeface="Arial"/>
              </a:rPr>
              <a:t>Fifth Outline Level</a:t>
            </a:r>
            <a:endParaRPr b="0" lang="de-AT" sz="2000" spc="-1" strike="noStrike">
              <a:latin typeface="Arial"/>
            </a:endParaRPr>
          </a:p>
          <a:p>
            <a:pPr lvl="5" marL="2592000" indent="-216000">
              <a:spcBef>
                <a:spcPts val="283"/>
              </a:spcBef>
              <a:buClr>
                <a:srgbClr val="000000"/>
              </a:buClr>
              <a:buSzPct val="45000"/>
              <a:buFont typeface="Wingdings" charset="2"/>
              <a:buChar char=""/>
            </a:pPr>
            <a:r>
              <a:rPr b="0" lang="de-AT" sz="2000" spc="-1" strike="noStrike">
                <a:latin typeface="Arial"/>
              </a:rPr>
              <a:t>Sixth Outline Level</a:t>
            </a:r>
            <a:endParaRPr b="0" lang="de-AT" sz="2000" spc="-1" strike="noStrike">
              <a:latin typeface="Arial"/>
            </a:endParaRPr>
          </a:p>
          <a:p>
            <a:pPr lvl="6" marL="3024000" indent="-216000">
              <a:spcBef>
                <a:spcPts val="283"/>
              </a:spcBef>
              <a:buClr>
                <a:srgbClr val="000000"/>
              </a:buClr>
              <a:buSzPct val="45000"/>
              <a:buFont typeface="Wingdings" charset="2"/>
              <a:buChar char=""/>
            </a:pPr>
            <a:r>
              <a:rPr b="0" lang="de-AT" sz="2000" spc="-1" strike="noStrike">
                <a:latin typeface="Arial"/>
              </a:rPr>
              <a:t>Seventh Outline Level</a:t>
            </a:r>
            <a:endParaRPr b="0" lang="de-A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de-AT" sz="4400" spc="-1" strike="noStrike">
                <a:latin typeface="Arial"/>
              </a:rPr>
              <a:t>Click to edit the title text format</a:t>
            </a:r>
            <a:endParaRPr b="0" lang="de-AT"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AT" sz="3200" spc="-1" strike="noStrike">
                <a:latin typeface="Arial"/>
              </a:rPr>
              <a:t>Click to edit the outline text format</a:t>
            </a:r>
            <a:endParaRPr b="0" lang="de-AT" sz="3200" spc="-1" strike="noStrike">
              <a:latin typeface="Arial"/>
            </a:endParaRPr>
          </a:p>
          <a:p>
            <a:pPr lvl="1" marL="864000" indent="-324000">
              <a:spcBef>
                <a:spcPts val="1134"/>
              </a:spcBef>
              <a:buClr>
                <a:srgbClr val="000000"/>
              </a:buClr>
              <a:buSzPct val="75000"/>
              <a:buFont typeface="Symbol" charset="2"/>
              <a:buChar char=""/>
            </a:pPr>
            <a:r>
              <a:rPr b="0" lang="de-AT" sz="2800" spc="-1" strike="noStrike">
                <a:latin typeface="Arial"/>
              </a:rPr>
              <a:t>Second Outline Level</a:t>
            </a:r>
            <a:endParaRPr b="0" lang="de-AT" sz="2800" spc="-1" strike="noStrike">
              <a:latin typeface="Arial"/>
            </a:endParaRPr>
          </a:p>
          <a:p>
            <a:pPr lvl="2" marL="1296000" indent="-288000">
              <a:spcBef>
                <a:spcPts val="850"/>
              </a:spcBef>
              <a:buClr>
                <a:srgbClr val="000000"/>
              </a:buClr>
              <a:buSzPct val="45000"/>
              <a:buFont typeface="Wingdings" charset="2"/>
              <a:buChar char=""/>
            </a:pPr>
            <a:r>
              <a:rPr b="0" lang="de-AT" sz="2400" spc="-1" strike="noStrike">
                <a:latin typeface="Arial"/>
              </a:rPr>
              <a:t>Third Outline Level</a:t>
            </a:r>
            <a:endParaRPr b="0" lang="de-AT" sz="2400" spc="-1" strike="noStrike">
              <a:latin typeface="Arial"/>
            </a:endParaRPr>
          </a:p>
          <a:p>
            <a:pPr lvl="3" marL="1728000" indent="-216000">
              <a:spcBef>
                <a:spcPts val="567"/>
              </a:spcBef>
              <a:buClr>
                <a:srgbClr val="000000"/>
              </a:buClr>
              <a:buSzPct val="75000"/>
              <a:buFont typeface="Symbol" charset="2"/>
              <a:buChar char=""/>
            </a:pPr>
            <a:r>
              <a:rPr b="0" lang="de-AT" sz="2000" spc="-1" strike="noStrike">
                <a:latin typeface="Arial"/>
              </a:rPr>
              <a:t>Fourth Outline Level</a:t>
            </a:r>
            <a:endParaRPr b="0" lang="de-AT" sz="2000" spc="-1" strike="noStrike">
              <a:latin typeface="Arial"/>
            </a:endParaRPr>
          </a:p>
          <a:p>
            <a:pPr lvl="4" marL="2160000" indent="-216000">
              <a:spcBef>
                <a:spcPts val="283"/>
              </a:spcBef>
              <a:buClr>
                <a:srgbClr val="000000"/>
              </a:buClr>
              <a:buSzPct val="45000"/>
              <a:buFont typeface="Wingdings" charset="2"/>
              <a:buChar char=""/>
            </a:pPr>
            <a:r>
              <a:rPr b="0" lang="de-AT" sz="2000" spc="-1" strike="noStrike">
                <a:latin typeface="Arial"/>
              </a:rPr>
              <a:t>Fifth Outline Level</a:t>
            </a:r>
            <a:endParaRPr b="0" lang="de-AT" sz="2000" spc="-1" strike="noStrike">
              <a:latin typeface="Arial"/>
            </a:endParaRPr>
          </a:p>
          <a:p>
            <a:pPr lvl="5" marL="2592000" indent="-216000">
              <a:spcBef>
                <a:spcPts val="283"/>
              </a:spcBef>
              <a:buClr>
                <a:srgbClr val="000000"/>
              </a:buClr>
              <a:buSzPct val="45000"/>
              <a:buFont typeface="Wingdings" charset="2"/>
              <a:buChar char=""/>
            </a:pPr>
            <a:r>
              <a:rPr b="0" lang="de-AT" sz="2000" spc="-1" strike="noStrike">
                <a:latin typeface="Arial"/>
              </a:rPr>
              <a:t>Sixth Outline Level</a:t>
            </a:r>
            <a:endParaRPr b="0" lang="de-AT" sz="2000" spc="-1" strike="noStrike">
              <a:latin typeface="Arial"/>
            </a:endParaRPr>
          </a:p>
          <a:p>
            <a:pPr lvl="6" marL="3024000" indent="-216000">
              <a:spcBef>
                <a:spcPts val="283"/>
              </a:spcBef>
              <a:buClr>
                <a:srgbClr val="000000"/>
              </a:buClr>
              <a:buSzPct val="45000"/>
              <a:buFont typeface="Wingdings" charset="2"/>
              <a:buChar char=""/>
            </a:pPr>
            <a:r>
              <a:rPr b="0" lang="de-AT" sz="2000" spc="-1" strike="noStrike">
                <a:latin typeface="Arial"/>
              </a:rPr>
              <a:t>Seventh Outline Level</a:t>
            </a:r>
            <a:endParaRPr b="0" lang="de-A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r>
              <a:rPr b="0" lang="de-AT" sz="4400" spc="-1" strike="noStrike">
                <a:latin typeface="Arial"/>
              </a:rPr>
              <a:t>Click to edit the title text format</a:t>
            </a:r>
            <a:endParaRPr b="0" lang="de-AT"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AT" sz="3200" spc="-1" strike="noStrike">
                <a:latin typeface="Arial"/>
              </a:rPr>
              <a:t>Click to edit the outline text format</a:t>
            </a:r>
            <a:endParaRPr b="0" lang="de-AT" sz="3200" spc="-1" strike="noStrike">
              <a:latin typeface="Arial"/>
            </a:endParaRPr>
          </a:p>
          <a:p>
            <a:pPr lvl="1" marL="864000" indent="-324000">
              <a:spcBef>
                <a:spcPts val="1134"/>
              </a:spcBef>
              <a:buClr>
                <a:srgbClr val="000000"/>
              </a:buClr>
              <a:buSzPct val="75000"/>
              <a:buFont typeface="Symbol" charset="2"/>
              <a:buChar char=""/>
            </a:pPr>
            <a:r>
              <a:rPr b="0" lang="de-AT" sz="2800" spc="-1" strike="noStrike">
                <a:latin typeface="Arial"/>
              </a:rPr>
              <a:t>Second Outline Level</a:t>
            </a:r>
            <a:endParaRPr b="0" lang="de-AT" sz="2800" spc="-1" strike="noStrike">
              <a:latin typeface="Arial"/>
            </a:endParaRPr>
          </a:p>
          <a:p>
            <a:pPr lvl="2" marL="1296000" indent="-288000">
              <a:spcBef>
                <a:spcPts val="850"/>
              </a:spcBef>
              <a:buClr>
                <a:srgbClr val="000000"/>
              </a:buClr>
              <a:buSzPct val="45000"/>
              <a:buFont typeface="Wingdings" charset="2"/>
              <a:buChar char=""/>
            </a:pPr>
            <a:r>
              <a:rPr b="0" lang="de-AT" sz="2400" spc="-1" strike="noStrike">
                <a:latin typeface="Arial"/>
              </a:rPr>
              <a:t>Third Outline Level</a:t>
            </a:r>
            <a:endParaRPr b="0" lang="de-AT" sz="2400" spc="-1" strike="noStrike">
              <a:latin typeface="Arial"/>
            </a:endParaRPr>
          </a:p>
          <a:p>
            <a:pPr lvl="3" marL="1728000" indent="-216000">
              <a:spcBef>
                <a:spcPts val="567"/>
              </a:spcBef>
              <a:buClr>
                <a:srgbClr val="000000"/>
              </a:buClr>
              <a:buSzPct val="75000"/>
              <a:buFont typeface="Symbol" charset="2"/>
              <a:buChar char=""/>
            </a:pPr>
            <a:r>
              <a:rPr b="0" lang="de-AT" sz="2000" spc="-1" strike="noStrike">
                <a:latin typeface="Arial"/>
              </a:rPr>
              <a:t>Fourth Outline Level</a:t>
            </a:r>
            <a:endParaRPr b="0" lang="de-AT" sz="2000" spc="-1" strike="noStrike">
              <a:latin typeface="Arial"/>
            </a:endParaRPr>
          </a:p>
          <a:p>
            <a:pPr lvl="4" marL="2160000" indent="-216000">
              <a:spcBef>
                <a:spcPts val="283"/>
              </a:spcBef>
              <a:buClr>
                <a:srgbClr val="000000"/>
              </a:buClr>
              <a:buSzPct val="45000"/>
              <a:buFont typeface="Wingdings" charset="2"/>
              <a:buChar char=""/>
            </a:pPr>
            <a:r>
              <a:rPr b="0" lang="de-AT" sz="2000" spc="-1" strike="noStrike">
                <a:latin typeface="Arial"/>
              </a:rPr>
              <a:t>Fifth Outline Level</a:t>
            </a:r>
            <a:endParaRPr b="0" lang="de-AT" sz="2000" spc="-1" strike="noStrike">
              <a:latin typeface="Arial"/>
            </a:endParaRPr>
          </a:p>
          <a:p>
            <a:pPr lvl="5" marL="2592000" indent="-216000">
              <a:spcBef>
                <a:spcPts val="283"/>
              </a:spcBef>
              <a:buClr>
                <a:srgbClr val="000000"/>
              </a:buClr>
              <a:buSzPct val="45000"/>
              <a:buFont typeface="Wingdings" charset="2"/>
              <a:buChar char=""/>
            </a:pPr>
            <a:r>
              <a:rPr b="0" lang="de-AT" sz="2000" spc="-1" strike="noStrike">
                <a:latin typeface="Arial"/>
              </a:rPr>
              <a:t>Sixth Outline Level</a:t>
            </a:r>
            <a:endParaRPr b="0" lang="de-AT" sz="2000" spc="-1" strike="noStrike">
              <a:latin typeface="Arial"/>
            </a:endParaRPr>
          </a:p>
          <a:p>
            <a:pPr lvl="6" marL="3024000" indent="-216000">
              <a:spcBef>
                <a:spcPts val="283"/>
              </a:spcBef>
              <a:buClr>
                <a:srgbClr val="000000"/>
              </a:buClr>
              <a:buSzPct val="45000"/>
              <a:buFont typeface="Wingdings" charset="2"/>
              <a:buChar char=""/>
            </a:pPr>
            <a:r>
              <a:rPr b="0" lang="de-AT" sz="2000" spc="-1" strike="noStrike">
                <a:latin typeface="Arial"/>
              </a:rPr>
              <a:t>Seventh Outline Level</a:t>
            </a:r>
            <a:endParaRPr b="0" lang="de-A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r>
              <a:rPr b="0" lang="de-AT" sz="4400" spc="-1" strike="noStrike">
                <a:latin typeface="Arial"/>
              </a:rPr>
              <a:t>Click to edit the title text format</a:t>
            </a:r>
            <a:endParaRPr b="0" lang="de-AT"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AT" sz="3200" spc="-1" strike="noStrike">
                <a:latin typeface="Arial"/>
              </a:rPr>
              <a:t>Click to edit the outline text format</a:t>
            </a:r>
            <a:endParaRPr b="0" lang="de-AT" sz="3200" spc="-1" strike="noStrike">
              <a:latin typeface="Arial"/>
            </a:endParaRPr>
          </a:p>
          <a:p>
            <a:pPr lvl="1" marL="864000" indent="-324000">
              <a:spcBef>
                <a:spcPts val="1134"/>
              </a:spcBef>
              <a:buClr>
                <a:srgbClr val="000000"/>
              </a:buClr>
              <a:buSzPct val="75000"/>
              <a:buFont typeface="Symbol" charset="2"/>
              <a:buChar char=""/>
            </a:pPr>
            <a:r>
              <a:rPr b="0" lang="de-AT" sz="2800" spc="-1" strike="noStrike">
                <a:latin typeface="Arial"/>
              </a:rPr>
              <a:t>Second Outline Level</a:t>
            </a:r>
            <a:endParaRPr b="0" lang="de-AT" sz="2800" spc="-1" strike="noStrike">
              <a:latin typeface="Arial"/>
            </a:endParaRPr>
          </a:p>
          <a:p>
            <a:pPr lvl="2" marL="1296000" indent="-288000">
              <a:spcBef>
                <a:spcPts val="850"/>
              </a:spcBef>
              <a:buClr>
                <a:srgbClr val="000000"/>
              </a:buClr>
              <a:buSzPct val="45000"/>
              <a:buFont typeface="Wingdings" charset="2"/>
              <a:buChar char=""/>
            </a:pPr>
            <a:r>
              <a:rPr b="0" lang="de-AT" sz="2400" spc="-1" strike="noStrike">
                <a:latin typeface="Arial"/>
              </a:rPr>
              <a:t>Third Outline Level</a:t>
            </a:r>
            <a:endParaRPr b="0" lang="de-AT" sz="2400" spc="-1" strike="noStrike">
              <a:latin typeface="Arial"/>
            </a:endParaRPr>
          </a:p>
          <a:p>
            <a:pPr lvl="3" marL="1728000" indent="-216000">
              <a:spcBef>
                <a:spcPts val="567"/>
              </a:spcBef>
              <a:buClr>
                <a:srgbClr val="000000"/>
              </a:buClr>
              <a:buSzPct val="75000"/>
              <a:buFont typeface="Symbol" charset="2"/>
              <a:buChar char=""/>
            </a:pPr>
            <a:r>
              <a:rPr b="0" lang="de-AT" sz="2000" spc="-1" strike="noStrike">
                <a:latin typeface="Arial"/>
              </a:rPr>
              <a:t>Fourth Outline Level</a:t>
            </a:r>
            <a:endParaRPr b="0" lang="de-AT" sz="2000" spc="-1" strike="noStrike">
              <a:latin typeface="Arial"/>
            </a:endParaRPr>
          </a:p>
          <a:p>
            <a:pPr lvl="4" marL="2160000" indent="-216000">
              <a:spcBef>
                <a:spcPts val="283"/>
              </a:spcBef>
              <a:buClr>
                <a:srgbClr val="000000"/>
              </a:buClr>
              <a:buSzPct val="45000"/>
              <a:buFont typeface="Wingdings" charset="2"/>
              <a:buChar char=""/>
            </a:pPr>
            <a:r>
              <a:rPr b="0" lang="de-AT" sz="2000" spc="-1" strike="noStrike">
                <a:latin typeface="Arial"/>
              </a:rPr>
              <a:t>Fifth Outline Level</a:t>
            </a:r>
            <a:endParaRPr b="0" lang="de-AT" sz="2000" spc="-1" strike="noStrike">
              <a:latin typeface="Arial"/>
            </a:endParaRPr>
          </a:p>
          <a:p>
            <a:pPr lvl="5" marL="2592000" indent="-216000">
              <a:spcBef>
                <a:spcPts val="283"/>
              </a:spcBef>
              <a:buClr>
                <a:srgbClr val="000000"/>
              </a:buClr>
              <a:buSzPct val="45000"/>
              <a:buFont typeface="Wingdings" charset="2"/>
              <a:buChar char=""/>
            </a:pPr>
            <a:r>
              <a:rPr b="0" lang="de-AT" sz="2000" spc="-1" strike="noStrike">
                <a:latin typeface="Arial"/>
              </a:rPr>
              <a:t>Sixth Outline Level</a:t>
            </a:r>
            <a:endParaRPr b="0" lang="de-AT" sz="2000" spc="-1" strike="noStrike">
              <a:latin typeface="Arial"/>
            </a:endParaRPr>
          </a:p>
          <a:p>
            <a:pPr lvl="6" marL="3024000" indent="-216000">
              <a:spcBef>
                <a:spcPts val="283"/>
              </a:spcBef>
              <a:buClr>
                <a:srgbClr val="000000"/>
              </a:buClr>
              <a:buSzPct val="45000"/>
              <a:buFont typeface="Wingdings" charset="2"/>
              <a:buChar char=""/>
            </a:pPr>
            <a:r>
              <a:rPr b="0" lang="de-AT" sz="2000" spc="-1" strike="noStrike">
                <a:latin typeface="Arial"/>
              </a:rPr>
              <a:t>Seventh Outline Level</a:t>
            </a:r>
            <a:endParaRPr b="0" lang="de-A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sldNum"/>
          </p:nvPr>
        </p:nvSpPr>
        <p:spPr>
          <a:xfrm>
            <a:off x="8714880" y="6025680"/>
            <a:ext cx="2742840" cy="401400"/>
          </a:xfrm>
          <a:prstGeom prst="rect">
            <a:avLst/>
          </a:prstGeom>
        </p:spPr>
        <p:txBody>
          <a:bodyPr anchor="ctr"/>
          <a:p>
            <a:pPr algn="r">
              <a:lnSpc>
                <a:spcPct val="100000"/>
              </a:lnSpc>
            </a:pPr>
            <a:fld id="{93415A22-2CAC-46C6-871E-BD6BE95D2F7F}" type="slidenum">
              <a:rPr b="0" lang="de-AT" sz="1600" spc="-1" strike="noStrike">
                <a:solidFill>
                  <a:srgbClr val="1c7ddb"/>
                </a:solidFill>
                <a:latin typeface="Abadi"/>
              </a:rPr>
              <a:t>1</a:t>
            </a:fld>
            <a:endParaRPr b="0" lang="de-AT" sz="1600" spc="-1" strike="noStrike">
              <a:latin typeface="Times New Roman"/>
            </a:endParaRPr>
          </a:p>
        </p:txBody>
      </p:sp>
      <p:sp>
        <p:nvSpPr>
          <p:cNvPr id="153"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5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api.spacexdata.com/" TargetMode="External"/><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7" name="CustomShape 1"/>
          <p:cNvSpPr/>
          <p:nvPr/>
        </p:nvSpPr>
        <p:spPr>
          <a:xfrm>
            <a:off x="888480" y="4568760"/>
            <a:ext cx="2999160" cy="640080"/>
          </a:xfrm>
          <a:prstGeom prst="rect">
            <a:avLst/>
          </a:prstGeom>
          <a:noFill/>
          <a:ln>
            <a:noFill/>
          </a:ln>
        </p:spPr>
        <p:style>
          <a:lnRef idx="0"/>
          <a:fillRef idx="0"/>
          <a:effectRef idx="0"/>
          <a:fontRef idx="minor"/>
        </p:style>
        <p:txBody>
          <a:bodyPr lIns="90000" rIns="90000" tIns="45000" bIns="45000"/>
          <a:p>
            <a:pPr>
              <a:lnSpc>
                <a:spcPct val="100000"/>
              </a:lnSpc>
            </a:pPr>
            <a:r>
              <a:rPr b="0" lang="de-AT" sz="1800" spc="-1" strike="noStrike">
                <a:solidFill>
                  <a:srgbClr val="e7e6e6"/>
                </a:solidFill>
                <a:latin typeface="Abadi"/>
                <a:ea typeface="SF Pro"/>
              </a:rPr>
              <a:t>Alicia Gonzalez Martinez</a:t>
            </a:r>
            <a:endParaRPr b="0" lang="de-AT" sz="1800" spc="-1" strike="noStrike">
              <a:latin typeface="Arial"/>
            </a:endParaRPr>
          </a:p>
          <a:p>
            <a:pPr>
              <a:lnSpc>
                <a:spcPct val="100000"/>
              </a:lnSpc>
            </a:pPr>
            <a:r>
              <a:rPr b="0" lang="de-AT" sz="1800" spc="-1" strike="noStrike">
                <a:solidFill>
                  <a:srgbClr val="e7e6e6"/>
                </a:solidFill>
                <a:latin typeface="Abadi"/>
                <a:ea typeface="SF Pro"/>
              </a:rPr>
              <a:t>22 April 2022</a:t>
            </a:r>
            <a:endParaRPr b="0" lang="de-AT" sz="1800" spc="-1" strike="noStrike">
              <a:latin typeface="Arial"/>
            </a:endParaRPr>
          </a:p>
        </p:txBody>
      </p:sp>
      <p:pic>
        <p:nvPicPr>
          <p:cNvPr id="198" name="Picture 2" descr=""/>
          <p:cNvPicPr/>
          <p:nvPr/>
        </p:nvPicPr>
        <p:blipFill>
          <a:blip r:embed="rId2"/>
          <a:stretch/>
        </p:blipFill>
        <p:spPr>
          <a:xfrm>
            <a:off x="889920" y="676800"/>
            <a:ext cx="2103480" cy="628560"/>
          </a:xfrm>
          <a:prstGeom prst="rect">
            <a:avLst/>
          </a:prstGeom>
          <a:ln>
            <a:noFill/>
          </a:ln>
        </p:spPr>
      </p:pic>
    </p:spTree>
  </p:cSld>
  <p:transition spd="slow">
    <p:push dir="u"/>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FA73C128-09F9-4EB0-957D-830195D43DCE}" type="slidenum">
              <a:rPr b="0" lang="de-AT" sz="1600" spc="-1" strike="noStrike">
                <a:solidFill>
                  <a:srgbClr val="1c7ddb"/>
                </a:solidFill>
                <a:latin typeface="Abadi"/>
              </a:rPr>
              <a:t>1</a:t>
            </a:fld>
            <a:endParaRPr b="0" lang="de-AT" sz="1600" spc="-1" strike="noStrike">
              <a:latin typeface="Arial"/>
            </a:endParaRPr>
          </a:p>
        </p:txBody>
      </p:sp>
      <p:sp>
        <p:nvSpPr>
          <p:cNvPr id="229" name="CustomShape 2"/>
          <p:cNvSpPr/>
          <p:nvPr/>
        </p:nvSpPr>
        <p:spPr>
          <a:xfrm>
            <a:off x="770040" y="1573560"/>
            <a:ext cx="10749960" cy="4350600"/>
          </a:xfrm>
          <a:prstGeom prst="rect">
            <a:avLst/>
          </a:prstGeom>
          <a:noFill/>
          <a:ln>
            <a:noFill/>
          </a:ln>
        </p:spPr>
        <p:style>
          <a:lnRef idx="0"/>
          <a:fillRef idx="0"/>
          <a:effectRef idx="0"/>
          <a:fontRef idx="minor"/>
        </p:style>
        <p:txBody>
          <a:bodyPr lIns="90000" rIns="90000" tIns="45000" bIns="45000"/>
          <a:p>
            <a:pPr>
              <a:lnSpc>
                <a:spcPct val="100000"/>
              </a:lnSpc>
            </a:pPr>
            <a:r>
              <a:rPr b="0" lang="de-AT" sz="2000" spc="-1" strike="noStrike">
                <a:solidFill>
                  <a:srgbClr val="767171"/>
                </a:solidFill>
                <a:latin typeface="Abadi"/>
                <a:ea typeface="DejaVu Sans"/>
              </a:rPr>
              <a:t>The data was converted into a dataframe in order to operate with it. Based on the information available in the data about successes and failures of lauches, we created an additional column in our data, called „class“ and set it to 0 when the lauch was a failure and to 1 when the launch was a success.</a:t>
            </a: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endParaRPr b="0" lang="de-AT" sz="2000" spc="-1" strike="noStrike">
              <a:latin typeface="Arial"/>
            </a:endParaRPr>
          </a:p>
          <a:p>
            <a:pPr>
              <a:lnSpc>
                <a:spcPct val="100000"/>
              </a:lnSpc>
            </a:pPr>
            <a:r>
              <a:rPr b="0" lang="de-AT" sz="2200" spc="-1" strike="noStrike">
                <a:solidFill>
                  <a:srgbClr val="000000"/>
                </a:solidFill>
                <a:latin typeface="Calibri"/>
              </a:rPr>
              <a:t>https://github.com/kabikaj/AppliedDataScienceCapstone</a:t>
            </a:r>
            <a:endParaRPr b="0" lang="de-AT" sz="2200" spc="-1" strike="noStrike">
              <a:latin typeface="Arial"/>
            </a:endParaRPr>
          </a:p>
        </p:txBody>
      </p:sp>
      <p:sp>
        <p:nvSpPr>
          <p:cNvPr id="23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Data Wrangling</a:t>
            </a:r>
            <a:endParaRPr b="0" lang="de-AT" sz="4000" spc="-1" strike="noStrike">
              <a:latin typeface="Arial"/>
            </a:endParaRPr>
          </a:p>
        </p:txBody>
      </p:sp>
      <p:pic>
        <p:nvPicPr>
          <p:cNvPr id="231" name="" descr=""/>
          <p:cNvPicPr/>
          <p:nvPr/>
        </p:nvPicPr>
        <p:blipFill>
          <a:blip r:embed="rId2"/>
          <a:stretch/>
        </p:blipFill>
        <p:spPr>
          <a:xfrm>
            <a:off x="933480" y="3014640"/>
            <a:ext cx="7922520" cy="30722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9B3DDD64-11E2-4B93-BF12-ECDC60CBFEDA}" type="slidenum">
              <a:rPr b="0" lang="de-AT" sz="1600" spc="-1" strike="noStrike">
                <a:solidFill>
                  <a:srgbClr val="1c7ddb"/>
                </a:solidFill>
                <a:latin typeface="Abadi"/>
              </a:rPr>
              <a:t>1</a:t>
            </a:fld>
            <a:endParaRPr b="0" lang="de-AT" sz="1600" spc="-1" strike="noStrike">
              <a:latin typeface="Arial"/>
            </a:endParaRPr>
          </a:p>
        </p:txBody>
      </p:sp>
      <p:sp>
        <p:nvSpPr>
          <p:cNvPr id="233" name="CustomShape 2"/>
          <p:cNvSpPr/>
          <p:nvPr/>
        </p:nvSpPr>
        <p:spPr>
          <a:xfrm>
            <a:off x="770040" y="1537560"/>
            <a:ext cx="9744840" cy="4350600"/>
          </a:xfrm>
          <a:prstGeom prst="rect">
            <a:avLst/>
          </a:prstGeom>
          <a:noFill/>
          <a:ln>
            <a:noFill/>
          </a:ln>
        </p:spPr>
        <p:style>
          <a:lnRef idx="0"/>
          <a:fillRef idx="0"/>
          <a:effectRef idx="0"/>
          <a:fontRef idx="minor"/>
        </p:style>
        <p:txBody>
          <a:bodyPr lIns="90000" rIns="90000" tIns="45000" bIns="45000"/>
          <a:p>
            <a:pPr>
              <a:lnSpc>
                <a:spcPct val="100000"/>
              </a:lnSpc>
              <a:spcBef>
                <a:spcPts val="1400"/>
              </a:spcBef>
            </a:pPr>
            <a:r>
              <a:rPr b="0" lang="de-AT" sz="2200" spc="-1" strike="noStrike">
                <a:solidFill>
                  <a:srgbClr val="292929"/>
                </a:solidFill>
                <a:latin typeface="Abadi"/>
              </a:rPr>
              <a:t>We created an extensive amount of different plots and charts iin order to be able to understand our data better. We also perform a one-hot encoding on several fields.</a:t>
            </a:r>
            <a:endParaRPr b="0" lang="de-AT" sz="2200" spc="-1" strike="noStrike">
              <a:latin typeface="Arial"/>
            </a:endParaRPr>
          </a:p>
        </p:txBody>
      </p:sp>
      <p:sp>
        <p:nvSpPr>
          <p:cNvPr id="23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EDA with Data Visualization</a:t>
            </a:r>
            <a:endParaRPr b="0" lang="de-AT" sz="4000" spc="-1" strike="noStrike">
              <a:latin typeface="Arial"/>
            </a:endParaRPr>
          </a:p>
        </p:txBody>
      </p:sp>
      <p:sp>
        <p:nvSpPr>
          <p:cNvPr id="235" name="TextShape 4"/>
          <p:cNvSpPr txBox="1"/>
          <p:nvPr/>
        </p:nvSpPr>
        <p:spPr>
          <a:xfrm>
            <a:off x="1760760" y="6165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36" name="" descr=""/>
          <p:cNvPicPr/>
          <p:nvPr/>
        </p:nvPicPr>
        <p:blipFill>
          <a:blip r:embed="rId2"/>
          <a:stretch/>
        </p:blipFill>
        <p:spPr>
          <a:xfrm>
            <a:off x="933480" y="2664000"/>
            <a:ext cx="8570520" cy="325764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DE12D735-60C5-43C6-A097-AB5026EE0B17}" type="slidenum">
              <a:rPr b="0" lang="de-AT" sz="1600" spc="-1" strike="noStrike">
                <a:solidFill>
                  <a:srgbClr val="1c7ddb"/>
                </a:solidFill>
                <a:latin typeface="Abadi"/>
              </a:rPr>
              <a:t>1</a:t>
            </a:fld>
            <a:endParaRPr b="0" lang="de-AT" sz="1600" spc="-1" strike="noStrike">
              <a:latin typeface="Arial"/>
            </a:endParaRPr>
          </a:p>
        </p:txBody>
      </p:sp>
      <p:sp>
        <p:nvSpPr>
          <p:cNvPr id="238" name="CustomShape 2"/>
          <p:cNvSpPr/>
          <p:nvPr/>
        </p:nvSpPr>
        <p:spPr>
          <a:xfrm>
            <a:off x="626040" y="1374480"/>
            <a:ext cx="9744840" cy="435060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1400"/>
              </a:spcBef>
              <a:buClr>
                <a:srgbClr val="292929"/>
              </a:buClr>
              <a:buFont typeface="Wingdings" charset="2"/>
              <a:buChar char=""/>
            </a:pPr>
            <a:r>
              <a:rPr b="0" lang="de-AT" sz="2200" spc="-1" strike="noStrike">
                <a:solidFill>
                  <a:srgbClr val="292929"/>
                </a:solidFill>
                <a:latin typeface="Abadi"/>
              </a:rPr>
              <a:t>We perform an extensive amount of SQL queries in order to explore the data, such as displaying the  average payload mass carried by booster version F9 v1.1</a:t>
            </a:r>
            <a:endParaRPr b="0" lang="de-AT" sz="2200" spc="-1" strike="noStrike">
              <a:latin typeface="Arial"/>
            </a:endParaRPr>
          </a:p>
        </p:txBody>
      </p:sp>
      <p:sp>
        <p:nvSpPr>
          <p:cNvPr id="23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EDA with SQL</a:t>
            </a:r>
            <a:endParaRPr b="0" lang="de-AT" sz="4000" spc="-1" strike="noStrike">
              <a:latin typeface="Arial"/>
            </a:endParaRPr>
          </a:p>
        </p:txBody>
      </p:sp>
      <p:sp>
        <p:nvSpPr>
          <p:cNvPr id="240" name="TextShape 4"/>
          <p:cNvSpPr txBox="1"/>
          <p:nvPr/>
        </p:nvSpPr>
        <p:spPr>
          <a:xfrm>
            <a:off x="1616760" y="6273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41" name="" descr=""/>
          <p:cNvPicPr/>
          <p:nvPr/>
        </p:nvPicPr>
        <p:blipFill>
          <a:blip r:embed="rId2"/>
          <a:stretch/>
        </p:blipFill>
        <p:spPr>
          <a:xfrm>
            <a:off x="2232000" y="2556000"/>
            <a:ext cx="6480000" cy="36000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EFA5111-E3AD-4C85-9D86-71436CCFE76E}" type="slidenum">
              <a:rPr b="0" lang="de-AT" sz="1600" spc="-1" strike="noStrike">
                <a:solidFill>
                  <a:srgbClr val="1c7ddb"/>
                </a:solidFill>
                <a:latin typeface="Abadi"/>
              </a:rPr>
              <a:t>1</a:t>
            </a:fld>
            <a:endParaRPr b="0" lang="de-AT" sz="1600" spc="-1" strike="noStrike">
              <a:latin typeface="Arial"/>
            </a:endParaRPr>
          </a:p>
        </p:txBody>
      </p:sp>
      <p:sp>
        <p:nvSpPr>
          <p:cNvPr id="243" name="CustomShape 2"/>
          <p:cNvSpPr/>
          <p:nvPr/>
        </p:nvSpPr>
        <p:spPr>
          <a:xfrm>
            <a:off x="838080" y="144288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The interactive map we created with Folium gave us the possibility to visualise the data from a different perspective, having into account relevant geographical implications. Below you can see a screenshot of part of the code.</a:t>
            </a:r>
            <a:endParaRPr b="0" lang="de-AT" sz="2200" spc="-1" strike="noStrike">
              <a:latin typeface="Arial"/>
            </a:endParaRPr>
          </a:p>
        </p:txBody>
      </p:sp>
      <p:sp>
        <p:nvSpPr>
          <p:cNvPr id="24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Build an Interactive Map with Folium</a:t>
            </a:r>
            <a:endParaRPr b="0" lang="de-AT" sz="4000" spc="-1" strike="noStrike">
              <a:latin typeface="Arial"/>
            </a:endParaRPr>
          </a:p>
        </p:txBody>
      </p:sp>
      <p:sp>
        <p:nvSpPr>
          <p:cNvPr id="245" name="TextShape 4"/>
          <p:cNvSpPr txBox="1"/>
          <p:nvPr/>
        </p:nvSpPr>
        <p:spPr>
          <a:xfrm>
            <a:off x="1760760" y="6309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46" name="" descr=""/>
          <p:cNvPicPr/>
          <p:nvPr/>
        </p:nvPicPr>
        <p:blipFill>
          <a:blip r:embed="rId2"/>
          <a:stretch/>
        </p:blipFill>
        <p:spPr>
          <a:xfrm>
            <a:off x="1440000" y="2988000"/>
            <a:ext cx="9218520" cy="32324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948F0DE-76AC-4874-B436-D564895854F6}" type="slidenum">
              <a:rPr b="0" lang="de-AT" sz="1600" spc="-1" strike="noStrike">
                <a:solidFill>
                  <a:srgbClr val="1c7ddb"/>
                </a:solidFill>
                <a:latin typeface="Abadi"/>
              </a:rPr>
              <a:t>1</a:t>
            </a:fld>
            <a:endParaRPr b="0" lang="de-AT" sz="1600" spc="-1" strike="noStrike">
              <a:latin typeface="Arial"/>
            </a:endParaRPr>
          </a:p>
        </p:txBody>
      </p:sp>
      <p:sp>
        <p:nvSpPr>
          <p:cNvPr id="248" name="CustomShape 2"/>
          <p:cNvSpPr/>
          <p:nvPr/>
        </p:nvSpPr>
        <p:spPr>
          <a:xfrm>
            <a:off x="770040" y="1501560"/>
            <a:ext cx="10605960" cy="1882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With plotly dah we were able to create an interactive dashboard with which we could see different charts by selecting values from menus. Here you can see part of the code.</a:t>
            </a:r>
            <a:endParaRPr b="0" lang="de-AT" sz="2200" spc="-1" strike="noStrike">
              <a:latin typeface="Arial"/>
            </a:endParaRPr>
          </a:p>
        </p:txBody>
      </p:sp>
      <p:sp>
        <p:nvSpPr>
          <p:cNvPr id="24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Build a Dashboard with Plotly Dash</a:t>
            </a:r>
            <a:endParaRPr b="0" lang="de-AT" sz="4000" spc="-1" strike="noStrike">
              <a:latin typeface="Arial"/>
            </a:endParaRPr>
          </a:p>
        </p:txBody>
      </p:sp>
      <p:sp>
        <p:nvSpPr>
          <p:cNvPr id="250" name="TextShape 4"/>
          <p:cNvSpPr txBox="1"/>
          <p:nvPr/>
        </p:nvSpPr>
        <p:spPr>
          <a:xfrm>
            <a:off x="1760760" y="6273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51" name="" descr=""/>
          <p:cNvPicPr/>
          <p:nvPr/>
        </p:nvPicPr>
        <p:blipFill>
          <a:blip r:embed="rId2"/>
          <a:stretch/>
        </p:blipFill>
        <p:spPr>
          <a:xfrm>
            <a:off x="1656000" y="2612880"/>
            <a:ext cx="7488000" cy="35791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EF14F1AE-66DE-4BD1-BF58-7B5F08EA6EFB}" type="slidenum">
              <a:rPr b="0" lang="de-AT" sz="1600" spc="-1" strike="noStrike">
                <a:solidFill>
                  <a:srgbClr val="1c7ddb"/>
                </a:solidFill>
                <a:latin typeface="Abadi"/>
              </a:rPr>
              <a:t>1</a:t>
            </a:fld>
            <a:endParaRPr b="0" lang="de-AT" sz="1600" spc="-1" strike="noStrike">
              <a:latin typeface="Arial"/>
            </a:endParaRPr>
          </a:p>
        </p:txBody>
      </p:sp>
      <p:sp>
        <p:nvSpPr>
          <p:cNvPr id="253" name="CustomShape 2"/>
          <p:cNvSpPr/>
          <p:nvPr/>
        </p:nvSpPr>
        <p:spPr>
          <a:xfrm>
            <a:off x="770040" y="1465560"/>
            <a:ext cx="10029960" cy="910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The last part of the project consisted of applying differet classification algorithms in order to see if they could predict well the success rates of the launches and which of them was better.</a:t>
            </a:r>
            <a:endParaRPr b="0" lang="de-AT" sz="2200" spc="-1" strike="noStrike">
              <a:latin typeface="Arial"/>
            </a:endParaRPr>
          </a:p>
        </p:txBody>
      </p:sp>
      <p:sp>
        <p:nvSpPr>
          <p:cNvPr id="25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Predictive Analysis (Classification)</a:t>
            </a:r>
            <a:endParaRPr b="0" lang="de-AT" sz="4000" spc="-1" strike="noStrike">
              <a:latin typeface="Arial"/>
            </a:endParaRPr>
          </a:p>
        </p:txBody>
      </p:sp>
      <p:sp>
        <p:nvSpPr>
          <p:cNvPr id="255" name="TextShape 4"/>
          <p:cNvSpPr txBox="1"/>
          <p:nvPr/>
        </p:nvSpPr>
        <p:spPr>
          <a:xfrm>
            <a:off x="1760760" y="6273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56" name="" descr=""/>
          <p:cNvPicPr/>
          <p:nvPr/>
        </p:nvPicPr>
        <p:blipFill>
          <a:blip r:embed="rId2"/>
          <a:stretch/>
        </p:blipFill>
        <p:spPr>
          <a:xfrm>
            <a:off x="1620000" y="2464920"/>
            <a:ext cx="8352000" cy="36550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7" name="CustomShape 1"/>
          <p:cNvSpPr/>
          <p:nvPr/>
        </p:nvSpPr>
        <p:spPr>
          <a:xfrm>
            <a:off x="840960" y="1807200"/>
            <a:ext cx="7067880" cy="16210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Exploratory data analysis results</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Interactive analytics demo in screenshots</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Predictive analysis results</a:t>
            </a:r>
            <a:endParaRPr b="0" lang="de-AT" sz="2200" spc="-1" strike="noStrike">
              <a:latin typeface="Arial"/>
            </a:endParaRPr>
          </a:p>
          <a:p>
            <a:pPr>
              <a:lnSpc>
                <a:spcPct val="90000"/>
              </a:lnSpc>
              <a:spcBef>
                <a:spcPts val="499"/>
              </a:spcBef>
            </a:pPr>
            <a:endParaRPr b="0" lang="de-AT" sz="2200" spc="-1" strike="noStrike">
              <a:latin typeface="Arial"/>
            </a:endParaRPr>
          </a:p>
          <a:p>
            <a:pPr marL="457200">
              <a:lnSpc>
                <a:spcPct val="90000"/>
              </a:lnSpc>
              <a:spcBef>
                <a:spcPts val="499"/>
              </a:spcBef>
            </a:pPr>
            <a:endParaRPr b="0" lang="de-AT" sz="2200" spc="-1" strike="noStrike">
              <a:latin typeface="Arial"/>
            </a:endParaRPr>
          </a:p>
        </p:txBody>
      </p:sp>
      <p:sp>
        <p:nvSpPr>
          <p:cNvPr id="258" name="CustomShape 2"/>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FE86ED7F-DB4F-4F94-B069-595A2E30EE3E}" type="slidenum">
              <a:rPr b="0" lang="de-AT" sz="1600" spc="-1" strike="noStrike">
                <a:solidFill>
                  <a:srgbClr val="1c7ddb"/>
                </a:solidFill>
                <a:latin typeface="Abadi"/>
              </a:rPr>
              <a:t>1</a:t>
            </a:fld>
            <a:endParaRPr b="0" lang="de-AT" sz="1600" spc="-1" strike="noStrike">
              <a:latin typeface="Arial"/>
            </a:endParaRPr>
          </a:p>
        </p:txBody>
      </p:sp>
      <p:sp>
        <p:nvSpPr>
          <p:cNvPr id="25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Results</a:t>
            </a:r>
            <a:endParaRPr b="0" lang="de-AT" sz="4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0" name="CustomShape 1"/>
          <p:cNvSpPr/>
          <p:nvPr/>
        </p:nvSpPr>
        <p:spPr>
          <a:xfrm>
            <a:off x="704160" y="2529720"/>
            <a:ext cx="1245960" cy="364320"/>
          </a:xfrm>
          <a:prstGeom prst="rect">
            <a:avLst/>
          </a:prstGeom>
          <a:solidFill>
            <a:srgbClr val="0948cb"/>
          </a:solidFill>
          <a:ln>
            <a:noFill/>
          </a:ln>
        </p:spPr>
        <p:style>
          <a:lnRef idx="0"/>
          <a:fillRef idx="0"/>
          <a:effectRef idx="0"/>
          <a:fontRef idx="minor"/>
        </p:style>
        <p:txBody>
          <a:bodyPr wrap="none" lIns="90000" rIns="90000" tIns="45000" bIns="45000"/>
          <a:p>
            <a:pPr>
              <a:lnSpc>
                <a:spcPct val="100000"/>
              </a:lnSpc>
            </a:pPr>
            <a:r>
              <a:rPr b="0" lang="de-AT" sz="1800" spc="-1" strike="noStrike">
                <a:solidFill>
                  <a:srgbClr val="ffffff"/>
                </a:solidFill>
                <a:latin typeface="Calibri"/>
                <a:ea typeface="DejaVu Sans"/>
              </a:rPr>
              <a:t>Section 2</a:t>
            </a:r>
            <a:endParaRPr b="0" lang="de-AT"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2D274861-980B-40C0-AE44-DBFFFE00C2D2}" type="slidenum">
              <a:rPr b="0" lang="de-AT" sz="1600" spc="-1" strike="noStrike">
                <a:solidFill>
                  <a:srgbClr val="1c7ddb"/>
                </a:solidFill>
                <a:latin typeface="Abadi"/>
              </a:rPr>
              <a:t>1</a:t>
            </a:fld>
            <a:endParaRPr b="0" lang="de-AT" sz="1600" spc="-1" strike="noStrike">
              <a:latin typeface="Arial"/>
            </a:endParaRPr>
          </a:p>
        </p:txBody>
      </p:sp>
      <p:sp>
        <p:nvSpPr>
          <p:cNvPr id="262" name="CustomShape 2"/>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Flight Number vs. Launch Site</a:t>
            </a:r>
            <a:endParaRPr b="0" lang="de-AT" sz="4000" spc="-1" strike="noStrike">
              <a:latin typeface="Arial"/>
            </a:endParaRPr>
          </a:p>
        </p:txBody>
      </p:sp>
      <p:pic>
        <p:nvPicPr>
          <p:cNvPr id="263" name="" descr=""/>
          <p:cNvPicPr/>
          <p:nvPr/>
        </p:nvPicPr>
        <p:blipFill>
          <a:blip r:embed="rId2"/>
          <a:stretch/>
        </p:blipFill>
        <p:spPr>
          <a:xfrm>
            <a:off x="349560" y="2251800"/>
            <a:ext cx="11532960" cy="2212200"/>
          </a:xfrm>
          <a:prstGeom prst="rect">
            <a:avLst/>
          </a:prstGeom>
          <a:ln>
            <a:noFill/>
          </a:ln>
        </p:spPr>
      </p:pic>
      <p:sp>
        <p:nvSpPr>
          <p:cNvPr id="264" name="TextShape 3"/>
          <p:cNvSpPr txBox="1"/>
          <p:nvPr/>
        </p:nvSpPr>
        <p:spPr>
          <a:xfrm>
            <a:off x="1080000" y="4968000"/>
            <a:ext cx="9792000" cy="602280"/>
          </a:xfrm>
          <a:prstGeom prst="rect">
            <a:avLst/>
          </a:prstGeom>
          <a:noFill/>
          <a:ln>
            <a:noFill/>
          </a:ln>
        </p:spPr>
        <p:txBody>
          <a:bodyPr lIns="90000" rIns="90000" tIns="45000" bIns="45000"/>
          <a:p>
            <a:r>
              <a:rPr b="0" lang="de-AT" sz="1800" spc="-1" strike="noStrike">
                <a:latin typeface="Arial"/>
              </a:rPr>
              <a:t>As we can see, if the flight numbers are very high we have more successes in all Launch sites</a:t>
            </a:r>
            <a:endParaRPr b="0" lang="de-AT"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BCB90D27-537C-4BC1-BEB2-96D95874CA74}" type="slidenum">
              <a:rPr b="0" lang="de-AT" sz="1600" spc="-1" strike="noStrike">
                <a:solidFill>
                  <a:srgbClr val="1c7ddb"/>
                </a:solidFill>
                <a:latin typeface="Abadi"/>
              </a:rPr>
              <a:t>1</a:t>
            </a:fld>
            <a:endParaRPr b="0" lang="de-AT" sz="1600" spc="-1" strike="noStrike">
              <a:latin typeface="Arial"/>
            </a:endParaRPr>
          </a:p>
        </p:txBody>
      </p:sp>
      <p:sp>
        <p:nvSpPr>
          <p:cNvPr id="266" name="CustomShape 2"/>
          <p:cNvSpPr/>
          <p:nvPr/>
        </p:nvSpPr>
        <p:spPr>
          <a:xfrm>
            <a:off x="770040" y="2069640"/>
            <a:ext cx="10533960" cy="16023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As we can see in the chart, after 8000 of payload mass all launches are succeses.</a:t>
            </a:r>
            <a:endParaRPr b="0" lang="de-AT" sz="2200" spc="-1" strike="noStrike">
              <a:latin typeface="Arial"/>
            </a:endParaRPr>
          </a:p>
        </p:txBody>
      </p:sp>
      <p:sp>
        <p:nvSpPr>
          <p:cNvPr id="267"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Payload vs. Launch Site</a:t>
            </a:r>
            <a:endParaRPr b="0" lang="de-AT" sz="4000" spc="-1" strike="noStrike">
              <a:latin typeface="Arial"/>
            </a:endParaRPr>
          </a:p>
        </p:txBody>
      </p:sp>
      <p:pic>
        <p:nvPicPr>
          <p:cNvPr id="268" name="" descr=""/>
          <p:cNvPicPr/>
          <p:nvPr/>
        </p:nvPicPr>
        <p:blipFill>
          <a:blip r:embed="rId2"/>
          <a:stretch/>
        </p:blipFill>
        <p:spPr>
          <a:xfrm>
            <a:off x="696240" y="3563640"/>
            <a:ext cx="10895760" cy="17643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D48670DF-4D1D-423F-99A2-EAF865E46CFB}" type="slidenum">
              <a:rPr b="0" lang="de-AT" sz="1600" spc="-1" strike="noStrike">
                <a:solidFill>
                  <a:srgbClr val="1c7ddb"/>
                </a:solidFill>
                <a:latin typeface="Abadi"/>
              </a:rPr>
              <a:t>1</a:t>
            </a:fld>
            <a:endParaRPr b="0" lang="de-AT" sz="1600" spc="-1" strike="noStrike">
              <a:latin typeface="Arial"/>
            </a:endParaRPr>
          </a:p>
        </p:txBody>
      </p:sp>
      <p:sp>
        <p:nvSpPr>
          <p:cNvPr id="200" name="CustomShape 2"/>
          <p:cNvSpPr/>
          <p:nvPr/>
        </p:nvSpPr>
        <p:spPr>
          <a:xfrm>
            <a:off x="958680" y="2113200"/>
            <a:ext cx="5166360" cy="332028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Executive Summary</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Introduction</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Methodology</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Results</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Conclusion</a:t>
            </a:r>
            <a:endParaRPr b="0" lang="de-AT" sz="2200" spc="-1" strike="noStrike">
              <a:latin typeface="Arial"/>
            </a:endParaRPr>
          </a:p>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ea typeface="DejaVu Sans"/>
              </a:rPr>
              <a:t>Appendix</a:t>
            </a:r>
            <a:endParaRPr b="0" lang="de-AT" sz="2200" spc="-1" strike="noStrike">
              <a:latin typeface="Arial"/>
            </a:endParaRPr>
          </a:p>
        </p:txBody>
      </p:sp>
      <p:sp>
        <p:nvSpPr>
          <p:cNvPr id="20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Outline</a:t>
            </a:r>
            <a:endParaRPr b="0" lang="de-AT" sz="4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044B82C5-C027-466E-9605-E70614D0E09E}" type="slidenum">
              <a:rPr b="0" lang="de-AT" sz="1600" spc="-1" strike="noStrike">
                <a:solidFill>
                  <a:srgbClr val="1c7ddb"/>
                </a:solidFill>
                <a:latin typeface="Abadi"/>
              </a:rPr>
              <a:t>1</a:t>
            </a:fld>
            <a:endParaRPr b="0" lang="de-AT" sz="1600" spc="-1" strike="noStrike">
              <a:latin typeface="Arial"/>
            </a:endParaRPr>
          </a:p>
        </p:txBody>
      </p:sp>
      <p:sp>
        <p:nvSpPr>
          <p:cNvPr id="270" name="CustomShape 2"/>
          <p:cNvSpPr/>
          <p:nvPr/>
        </p:nvSpPr>
        <p:spPr>
          <a:xfrm>
            <a:off x="770040" y="2082240"/>
            <a:ext cx="10533960" cy="13737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As we can see in the chart below, ES-L1, GEO, HEO and SS0 orbit types have a sucess rate of 1.</a:t>
            </a:r>
            <a:endParaRPr b="0" lang="de-AT" sz="2200" spc="-1" strike="noStrike">
              <a:latin typeface="Arial"/>
            </a:endParaRPr>
          </a:p>
        </p:txBody>
      </p:sp>
      <p:sp>
        <p:nvSpPr>
          <p:cNvPr id="27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Success Rate vs. Orbit Type</a:t>
            </a:r>
            <a:endParaRPr b="0" lang="de-AT" sz="4000" spc="-1" strike="noStrike">
              <a:latin typeface="Arial"/>
            </a:endParaRPr>
          </a:p>
        </p:txBody>
      </p:sp>
      <p:pic>
        <p:nvPicPr>
          <p:cNvPr id="272" name="" descr=""/>
          <p:cNvPicPr/>
          <p:nvPr/>
        </p:nvPicPr>
        <p:blipFill>
          <a:blip r:embed="rId2"/>
          <a:stretch/>
        </p:blipFill>
        <p:spPr>
          <a:xfrm>
            <a:off x="648000" y="3640680"/>
            <a:ext cx="10728000" cy="204732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43F3488C-74A5-47BF-93B2-A998413DC173}" type="slidenum">
              <a:rPr b="0" lang="de-AT" sz="1600" spc="-1" strike="noStrike">
                <a:solidFill>
                  <a:srgbClr val="1c7ddb"/>
                </a:solidFill>
                <a:latin typeface="Abadi"/>
              </a:rPr>
              <a:t>1</a:t>
            </a:fld>
            <a:endParaRPr b="0" lang="de-AT" sz="1600" spc="-1" strike="noStrike">
              <a:latin typeface="Arial"/>
            </a:endParaRPr>
          </a:p>
        </p:txBody>
      </p:sp>
      <p:sp>
        <p:nvSpPr>
          <p:cNvPr id="274" name="CustomShape 2"/>
          <p:cNvSpPr/>
          <p:nvPr/>
        </p:nvSpPr>
        <p:spPr>
          <a:xfrm>
            <a:off x="770040" y="2069640"/>
            <a:ext cx="10533960" cy="13863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In general we can see that the more flight numbers, the more the successes.</a:t>
            </a:r>
            <a:endParaRPr b="0" lang="de-AT" sz="2200" spc="-1" strike="noStrike">
              <a:latin typeface="Arial"/>
            </a:endParaRPr>
          </a:p>
        </p:txBody>
      </p:sp>
      <p:sp>
        <p:nvSpPr>
          <p:cNvPr id="27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Flight Number vs. Orbit Type</a:t>
            </a:r>
            <a:endParaRPr b="0" lang="de-AT" sz="4000" spc="-1" strike="noStrike">
              <a:latin typeface="Arial"/>
            </a:endParaRPr>
          </a:p>
        </p:txBody>
      </p:sp>
      <p:pic>
        <p:nvPicPr>
          <p:cNvPr id="276" name="" descr=""/>
          <p:cNvPicPr/>
          <p:nvPr/>
        </p:nvPicPr>
        <p:blipFill>
          <a:blip r:embed="rId2"/>
          <a:stretch/>
        </p:blipFill>
        <p:spPr>
          <a:xfrm>
            <a:off x="552240" y="3096000"/>
            <a:ext cx="11111760" cy="279216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676BECD4-3338-4B82-ABFD-2E25F092C825}" type="slidenum">
              <a:rPr b="0" lang="de-AT" sz="1600" spc="-1" strike="noStrike">
                <a:solidFill>
                  <a:srgbClr val="1c7ddb"/>
                </a:solidFill>
                <a:latin typeface="Abadi"/>
              </a:rPr>
              <a:t>1</a:t>
            </a:fld>
            <a:endParaRPr b="0" lang="de-AT" sz="1600" spc="-1" strike="noStrike">
              <a:latin typeface="Arial"/>
            </a:endParaRPr>
          </a:p>
        </p:txBody>
      </p:sp>
      <p:sp>
        <p:nvSpPr>
          <p:cNvPr id="278" name="CustomShape 2"/>
          <p:cNvSpPr/>
          <p:nvPr/>
        </p:nvSpPr>
        <p:spPr>
          <a:xfrm>
            <a:off x="770040" y="2057400"/>
            <a:ext cx="10821960" cy="147060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We cannot see any remarkable tendency from this chart.</a:t>
            </a:r>
            <a:endParaRPr b="0" lang="de-AT" sz="2200" spc="-1" strike="noStrike">
              <a:latin typeface="Arial"/>
            </a:endParaRPr>
          </a:p>
        </p:txBody>
      </p:sp>
      <p:sp>
        <p:nvSpPr>
          <p:cNvPr id="27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Payload vs. Orbit Type</a:t>
            </a:r>
            <a:endParaRPr b="0" lang="de-AT" sz="4000" spc="-1" strike="noStrike">
              <a:latin typeface="Arial"/>
            </a:endParaRPr>
          </a:p>
        </p:txBody>
      </p:sp>
      <p:pic>
        <p:nvPicPr>
          <p:cNvPr id="280" name="" descr=""/>
          <p:cNvPicPr/>
          <p:nvPr/>
        </p:nvPicPr>
        <p:blipFill>
          <a:blip r:embed="rId2"/>
          <a:stretch/>
        </p:blipFill>
        <p:spPr>
          <a:xfrm>
            <a:off x="475920" y="3240000"/>
            <a:ext cx="11332080" cy="284760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D1266036-1BAA-401C-A315-FC561EF25627}" type="slidenum">
              <a:rPr b="0" lang="de-AT" sz="1600" spc="-1" strike="noStrike">
                <a:solidFill>
                  <a:srgbClr val="1c7ddb"/>
                </a:solidFill>
                <a:latin typeface="Abadi"/>
              </a:rPr>
              <a:t>1</a:t>
            </a:fld>
            <a:endParaRPr b="0" lang="de-AT" sz="1600" spc="-1" strike="noStrike">
              <a:latin typeface="Arial"/>
            </a:endParaRPr>
          </a:p>
        </p:txBody>
      </p:sp>
      <p:sp>
        <p:nvSpPr>
          <p:cNvPr id="282" name="CustomShape 2"/>
          <p:cNvSpPr/>
          <p:nvPr/>
        </p:nvSpPr>
        <p:spPr>
          <a:xfrm>
            <a:off x="770040" y="2069640"/>
            <a:ext cx="10461960" cy="38109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The sucess rate since 2013 kept increasing till 2020</a:t>
            </a:r>
            <a:endParaRPr b="0" lang="de-AT" sz="2200" spc="-1" strike="noStrike">
              <a:latin typeface="Arial"/>
            </a:endParaRPr>
          </a:p>
        </p:txBody>
      </p:sp>
      <p:sp>
        <p:nvSpPr>
          <p:cNvPr id="28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Launch Success Yearly Trend</a:t>
            </a:r>
            <a:endParaRPr b="0" lang="de-AT" sz="4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559E00D-FB97-4251-87CF-B9B7F983AB29}" type="slidenum">
              <a:rPr b="0" lang="de-AT" sz="1600" spc="-1" strike="noStrike">
                <a:solidFill>
                  <a:srgbClr val="1c7ddb"/>
                </a:solidFill>
                <a:latin typeface="Abadi"/>
              </a:rPr>
              <a:t>1</a:t>
            </a:fld>
            <a:endParaRPr b="0" lang="de-AT" sz="1600" spc="-1" strike="noStrike">
              <a:latin typeface="Arial"/>
            </a:endParaRPr>
          </a:p>
        </p:txBody>
      </p:sp>
      <p:sp>
        <p:nvSpPr>
          <p:cNvPr id="285"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apply the distinct method to the Lauch_Site data to get the result.</a:t>
            </a:r>
            <a:endParaRPr b="0" lang="de-AT" sz="2200" spc="-1" strike="noStrike">
              <a:latin typeface="Arial"/>
            </a:endParaRPr>
          </a:p>
        </p:txBody>
      </p:sp>
      <p:sp>
        <p:nvSpPr>
          <p:cNvPr id="28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All Launch Site Names</a:t>
            </a:r>
            <a:endParaRPr b="0" lang="de-AT" sz="4000" spc="-1" strike="noStrike">
              <a:latin typeface="Arial"/>
            </a:endParaRPr>
          </a:p>
        </p:txBody>
      </p:sp>
      <p:pic>
        <p:nvPicPr>
          <p:cNvPr id="287" name="" descr=""/>
          <p:cNvPicPr/>
          <p:nvPr/>
        </p:nvPicPr>
        <p:blipFill>
          <a:blip r:embed="rId2"/>
          <a:stretch/>
        </p:blipFill>
        <p:spPr>
          <a:xfrm>
            <a:off x="789480" y="3071520"/>
            <a:ext cx="9866520" cy="297648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8"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1B5384AC-2B16-414B-AD56-56F0074E0D13}" type="slidenum">
              <a:rPr b="0" lang="de-AT" sz="1600" spc="-1" strike="noStrike">
                <a:solidFill>
                  <a:srgbClr val="1c7ddb"/>
                </a:solidFill>
                <a:latin typeface="Abadi"/>
              </a:rPr>
              <a:t>1</a:t>
            </a:fld>
            <a:endParaRPr b="0" lang="de-AT" sz="1600" spc="-1" strike="noStrike">
              <a:latin typeface="Arial"/>
            </a:endParaRPr>
          </a:p>
        </p:txBody>
      </p:sp>
      <p:sp>
        <p:nvSpPr>
          <p:cNvPr id="289" name="CustomShape 2"/>
          <p:cNvSpPr/>
          <p:nvPr/>
        </p:nvSpPr>
        <p:spPr>
          <a:xfrm>
            <a:off x="770040" y="1717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used the where and like sql command and limit our results to 5.</a:t>
            </a:r>
            <a:endParaRPr b="0" lang="de-AT" sz="2200" spc="-1" strike="noStrike">
              <a:latin typeface="Arial"/>
            </a:endParaRPr>
          </a:p>
        </p:txBody>
      </p:sp>
      <p:sp>
        <p:nvSpPr>
          <p:cNvPr id="290"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Launch Site Names Begin with 'CCA'</a:t>
            </a:r>
            <a:endParaRPr b="0" lang="de-AT" sz="4000" spc="-1" strike="noStrike">
              <a:latin typeface="Arial"/>
            </a:endParaRPr>
          </a:p>
        </p:txBody>
      </p:sp>
      <p:pic>
        <p:nvPicPr>
          <p:cNvPr id="291" name="" descr=""/>
          <p:cNvPicPr/>
          <p:nvPr/>
        </p:nvPicPr>
        <p:blipFill>
          <a:blip r:embed="rId2"/>
          <a:stretch/>
        </p:blipFill>
        <p:spPr>
          <a:xfrm>
            <a:off x="770040" y="2920680"/>
            <a:ext cx="10533960" cy="302436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5F2950DD-0A46-4904-8DAD-65A9A4CE8A09}" type="slidenum">
              <a:rPr b="0" lang="de-AT" sz="1600" spc="-1" strike="noStrike">
                <a:solidFill>
                  <a:srgbClr val="1c7ddb"/>
                </a:solidFill>
                <a:latin typeface="Abadi"/>
              </a:rPr>
              <a:t>1</a:t>
            </a:fld>
            <a:endParaRPr b="0" lang="de-AT" sz="1600" spc="-1" strike="noStrike">
              <a:latin typeface="Arial"/>
            </a:endParaRPr>
          </a:p>
        </p:txBody>
      </p:sp>
      <p:sp>
        <p:nvSpPr>
          <p:cNvPr id="293"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For getting the total payload mass by NASA we filtered our results first and them applied the sum method.</a:t>
            </a:r>
            <a:endParaRPr b="0" lang="de-AT" sz="2200" spc="-1" strike="noStrike">
              <a:latin typeface="Arial"/>
            </a:endParaRPr>
          </a:p>
        </p:txBody>
      </p:sp>
      <p:sp>
        <p:nvSpPr>
          <p:cNvPr id="29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Total Payload Mass</a:t>
            </a:r>
            <a:endParaRPr b="0" lang="de-AT" sz="4000" spc="-1" strike="noStrike">
              <a:latin typeface="Arial"/>
            </a:endParaRPr>
          </a:p>
        </p:txBody>
      </p:sp>
      <p:pic>
        <p:nvPicPr>
          <p:cNvPr id="295" name="" descr=""/>
          <p:cNvPicPr/>
          <p:nvPr/>
        </p:nvPicPr>
        <p:blipFill>
          <a:blip r:embed="rId2"/>
          <a:stretch/>
        </p:blipFill>
        <p:spPr>
          <a:xfrm>
            <a:off x="789480" y="3600000"/>
            <a:ext cx="10874520" cy="202500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EB2A3C19-496A-4DF5-89FD-8B7D857BA072}" type="slidenum">
              <a:rPr b="0" lang="de-AT" sz="1600" spc="-1" strike="noStrike">
                <a:solidFill>
                  <a:srgbClr val="1c7ddb"/>
                </a:solidFill>
                <a:latin typeface="Abadi"/>
              </a:rPr>
              <a:t>1</a:t>
            </a:fld>
            <a:endParaRPr b="0" lang="de-AT" sz="1600" spc="-1" strike="noStrike">
              <a:latin typeface="Arial"/>
            </a:endParaRPr>
          </a:p>
        </p:txBody>
      </p:sp>
      <p:sp>
        <p:nvSpPr>
          <p:cNvPr id="297"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In this case we used the method avg to get the average.</a:t>
            </a:r>
            <a:endParaRPr b="0" lang="de-AT" sz="2200" spc="-1" strike="noStrike">
              <a:latin typeface="Arial"/>
            </a:endParaRPr>
          </a:p>
        </p:txBody>
      </p:sp>
      <p:sp>
        <p:nvSpPr>
          <p:cNvPr id="29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Average Payload Mass by F9 v1.1</a:t>
            </a:r>
            <a:endParaRPr b="0" lang="de-AT" sz="4000" spc="-1" strike="noStrike">
              <a:latin typeface="Arial"/>
            </a:endParaRPr>
          </a:p>
        </p:txBody>
      </p:sp>
      <p:pic>
        <p:nvPicPr>
          <p:cNvPr id="299" name="" descr=""/>
          <p:cNvPicPr/>
          <p:nvPr/>
        </p:nvPicPr>
        <p:blipFill>
          <a:blip r:embed="rId2"/>
          <a:stretch/>
        </p:blipFill>
        <p:spPr>
          <a:xfrm>
            <a:off x="768240" y="3528000"/>
            <a:ext cx="10823760" cy="221292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209561C2-DF2D-4F4D-B60D-AC4EA9B54099}" type="slidenum">
              <a:rPr b="0" lang="de-AT" sz="1600" spc="-1" strike="noStrike">
                <a:solidFill>
                  <a:srgbClr val="1c7ddb"/>
                </a:solidFill>
                <a:latin typeface="Abadi"/>
              </a:rPr>
              <a:t>1</a:t>
            </a:fld>
            <a:endParaRPr b="0" lang="de-AT" sz="1600" spc="-1" strike="noStrike">
              <a:latin typeface="Arial"/>
            </a:endParaRPr>
          </a:p>
        </p:txBody>
      </p:sp>
      <p:sp>
        <p:nvSpPr>
          <p:cNvPr id="301"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filtered our data and limit the results to 1.</a:t>
            </a:r>
            <a:endParaRPr b="0" lang="de-AT" sz="2200" spc="-1" strike="noStrike">
              <a:latin typeface="Arial"/>
            </a:endParaRPr>
          </a:p>
        </p:txBody>
      </p:sp>
      <p:sp>
        <p:nvSpPr>
          <p:cNvPr id="30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First Successful Ground Landing Date</a:t>
            </a:r>
            <a:endParaRPr b="0" lang="de-AT" sz="4000" spc="-1" strike="noStrike">
              <a:latin typeface="Arial"/>
            </a:endParaRPr>
          </a:p>
        </p:txBody>
      </p:sp>
      <p:pic>
        <p:nvPicPr>
          <p:cNvPr id="303" name="" descr=""/>
          <p:cNvPicPr/>
          <p:nvPr/>
        </p:nvPicPr>
        <p:blipFill>
          <a:blip r:embed="rId2"/>
          <a:stretch/>
        </p:blipFill>
        <p:spPr>
          <a:xfrm>
            <a:off x="864000" y="3678480"/>
            <a:ext cx="10512000" cy="193752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44004A15-1D11-443F-8C43-39455C88E644}" type="slidenum">
              <a:rPr b="0" lang="de-AT" sz="1600" spc="-1" strike="noStrike">
                <a:solidFill>
                  <a:srgbClr val="1c7ddb"/>
                </a:solidFill>
                <a:latin typeface="Abadi"/>
              </a:rPr>
              <a:t>1</a:t>
            </a:fld>
            <a:endParaRPr b="0" lang="de-AT" sz="1600" spc="-1" strike="noStrike">
              <a:latin typeface="Arial"/>
            </a:endParaRPr>
          </a:p>
        </p:txBody>
      </p:sp>
      <p:sp>
        <p:nvSpPr>
          <p:cNvPr id="305" name="CustomShape 2"/>
          <p:cNvSpPr/>
          <p:nvPr/>
        </p:nvSpPr>
        <p:spPr>
          <a:xfrm>
            <a:off x="770040" y="1825560"/>
            <a:ext cx="9744840" cy="4350600"/>
          </a:xfrm>
          <a:prstGeom prst="rect">
            <a:avLst/>
          </a:prstGeom>
          <a:noFill/>
          <a:ln>
            <a:noFill/>
          </a:ln>
        </p:spPr>
        <p:style>
          <a:lnRef idx="0"/>
          <a:fillRef idx="0"/>
          <a:effectRef idx="0"/>
          <a:fontRef idx="minor"/>
        </p:style>
      </p:sp>
      <p:sp>
        <p:nvSpPr>
          <p:cNvPr id="30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Successful Drone Ship Landing with Payload between 4000 and 6000</a:t>
            </a:r>
            <a:endParaRPr b="0" lang="de-AT" sz="4000" spc="-1" strike="noStrike">
              <a:latin typeface="Arial"/>
            </a:endParaRPr>
          </a:p>
        </p:txBody>
      </p:sp>
      <p:pic>
        <p:nvPicPr>
          <p:cNvPr id="307" name="" descr=""/>
          <p:cNvPicPr/>
          <p:nvPr/>
        </p:nvPicPr>
        <p:blipFill>
          <a:blip r:embed="rId2"/>
          <a:stretch/>
        </p:blipFill>
        <p:spPr>
          <a:xfrm>
            <a:off x="867600" y="1891800"/>
            <a:ext cx="7988400" cy="4884480"/>
          </a:xfrm>
          <a:prstGeom prst="rect">
            <a:avLst/>
          </a:prstGeom>
          <a:ln>
            <a:noFill/>
          </a:ln>
        </p:spPr>
      </p:pic>
      <p:sp>
        <p:nvSpPr>
          <p:cNvPr id="308" name="CustomShape 4"/>
          <p:cNvSpPr/>
          <p:nvPr/>
        </p:nvSpPr>
        <p:spPr>
          <a:xfrm>
            <a:off x="770040" y="1465560"/>
            <a:ext cx="10101960" cy="766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applied again several filters to get our result</a:t>
            </a:r>
            <a:endParaRPr b="0" lang="de-AT" sz="22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AA525F92-D594-4CB5-90EE-D1C85B0CC0A6}" type="slidenum">
              <a:rPr b="0" lang="de-AT" sz="1600" spc="-1" strike="noStrike">
                <a:solidFill>
                  <a:srgbClr val="1c7ddb"/>
                </a:solidFill>
                <a:latin typeface="Abadi"/>
              </a:rPr>
              <a:t>1</a:t>
            </a:fld>
            <a:endParaRPr b="0" lang="de-AT" sz="1600" spc="-1" strike="noStrike">
              <a:latin typeface="Arial"/>
            </a:endParaRPr>
          </a:p>
        </p:txBody>
      </p:sp>
      <p:sp>
        <p:nvSpPr>
          <p:cNvPr id="203" name="CustomShape 2"/>
          <p:cNvSpPr/>
          <p:nvPr/>
        </p:nvSpPr>
        <p:spPr>
          <a:xfrm>
            <a:off x="936000" y="1872000"/>
            <a:ext cx="9072000" cy="4153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ea typeface="DejaVu Sans"/>
              </a:rPr>
              <a:t>Summary of methodologies</a:t>
            </a:r>
            <a:endParaRPr b="0" lang="de-AT" sz="22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Data Collection through API</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Data Collection with Web Scraping</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Data Wrangling</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Exploratory Data Analysis with SQL</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Exploratory Data Analysis with Data Visualization</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Interactive Visual Analytics with Folium</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Machine Learning Prediction</a:t>
            </a:r>
            <a:endParaRPr b="0" lang="de-AT" sz="1800" spc="-1" strike="noStrike">
              <a:latin typeface="Arial"/>
            </a:endParaRPr>
          </a:p>
          <a:p>
            <a:pPr>
              <a:lnSpc>
                <a:spcPct val="100000"/>
              </a:lnSpc>
              <a:spcBef>
                <a:spcPts val="1400"/>
              </a:spcBef>
            </a:pPr>
            <a:r>
              <a:rPr b="0" lang="de-AT" sz="2200" spc="-1" strike="noStrike">
                <a:solidFill>
                  <a:srgbClr val="292929"/>
                </a:solidFill>
                <a:latin typeface="Abadi"/>
                <a:ea typeface="DejaVu Sans"/>
              </a:rPr>
              <a:t>Summary of all results</a:t>
            </a:r>
            <a:endParaRPr b="0" lang="de-AT" sz="22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Exploratory Data Analysis result</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Interactive analytics in screenshots</a:t>
            </a:r>
            <a:endParaRPr b="0" lang="de-AT" sz="1800" spc="-1" strike="noStrike">
              <a:latin typeface="Arial"/>
            </a:endParaRPr>
          </a:p>
          <a:p>
            <a:pPr>
              <a:lnSpc>
                <a:spcPct val="100000"/>
              </a:lnSpc>
              <a:spcBef>
                <a:spcPts val="1400"/>
              </a:spcBef>
            </a:pPr>
            <a:r>
              <a:rPr b="0" lang="de-AT" sz="1800" spc="-1" strike="noStrike">
                <a:solidFill>
                  <a:srgbClr val="292929"/>
                </a:solidFill>
                <a:latin typeface="Abadi"/>
                <a:ea typeface="DejaVu Sans"/>
              </a:rPr>
              <a:t>	</a:t>
            </a:r>
            <a:r>
              <a:rPr b="0" lang="de-AT" sz="1800" spc="-1" strike="noStrike">
                <a:solidFill>
                  <a:srgbClr val="292929"/>
                </a:solidFill>
                <a:latin typeface="Abadi"/>
                <a:ea typeface="DejaVu Sans"/>
              </a:rPr>
              <a:t>Predictive Analytics result</a:t>
            </a:r>
            <a:endParaRPr b="0" lang="de-AT" sz="1800" spc="-1" strike="noStrike">
              <a:latin typeface="Arial"/>
            </a:endParaRPr>
          </a:p>
          <a:p>
            <a:pPr>
              <a:lnSpc>
                <a:spcPct val="100000"/>
              </a:lnSpc>
              <a:spcBef>
                <a:spcPts val="1400"/>
              </a:spcBef>
            </a:pPr>
            <a:endParaRPr b="0" lang="de-AT" sz="1800" spc="-1" strike="noStrike">
              <a:latin typeface="Arial"/>
            </a:endParaRPr>
          </a:p>
        </p:txBody>
      </p:sp>
      <p:sp>
        <p:nvSpPr>
          <p:cNvPr id="20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Executive Summary</a:t>
            </a:r>
            <a:endParaRPr b="0" lang="de-AT" sz="4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57F6172A-19A6-47A2-B004-1D7EBE4FE93C}" type="slidenum">
              <a:rPr b="0" lang="de-AT" sz="1600" spc="-1" strike="noStrike">
                <a:solidFill>
                  <a:srgbClr val="1c7ddb"/>
                </a:solidFill>
                <a:latin typeface="Abadi"/>
              </a:rPr>
              <a:t>1</a:t>
            </a:fld>
            <a:endParaRPr b="0" lang="de-AT" sz="1600" spc="-1" strike="noStrike">
              <a:latin typeface="Arial"/>
            </a:endParaRPr>
          </a:p>
        </p:txBody>
      </p:sp>
      <p:sp>
        <p:nvSpPr>
          <p:cNvPr id="310"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used the method count to count both cases.</a:t>
            </a:r>
            <a:endParaRPr b="0" lang="de-AT" sz="2200" spc="-1" strike="noStrike">
              <a:latin typeface="Arial"/>
            </a:endParaRPr>
          </a:p>
        </p:txBody>
      </p:sp>
      <p:sp>
        <p:nvSpPr>
          <p:cNvPr id="31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Total Number of Successful and Failure Mission Outcomes</a:t>
            </a:r>
            <a:endParaRPr b="0" lang="de-AT" sz="4000" spc="-1" strike="noStrike">
              <a:latin typeface="Arial"/>
            </a:endParaRPr>
          </a:p>
        </p:txBody>
      </p:sp>
      <p:pic>
        <p:nvPicPr>
          <p:cNvPr id="312" name="" descr=""/>
          <p:cNvPicPr/>
          <p:nvPr/>
        </p:nvPicPr>
        <p:blipFill>
          <a:blip r:embed="rId2"/>
          <a:stretch/>
        </p:blipFill>
        <p:spPr>
          <a:xfrm>
            <a:off x="810720" y="2232000"/>
            <a:ext cx="10205280" cy="384696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E36CE28A-A634-4B59-BCBE-00FBEFB25D33}" type="slidenum">
              <a:rPr b="0" lang="de-AT" sz="1600" spc="-1" strike="noStrike">
                <a:solidFill>
                  <a:srgbClr val="1c7ddb"/>
                </a:solidFill>
                <a:latin typeface="Abadi"/>
              </a:rPr>
              <a:t>1</a:t>
            </a:fld>
            <a:endParaRPr b="0" lang="de-AT" sz="1600" spc="-1" strike="noStrike">
              <a:latin typeface="Arial"/>
            </a:endParaRPr>
          </a:p>
        </p:txBody>
      </p:sp>
      <p:sp>
        <p:nvSpPr>
          <p:cNvPr id="314" name="CustomShape 2"/>
          <p:cNvSpPr/>
          <p:nvPr/>
        </p:nvSpPr>
        <p:spPr>
          <a:xfrm>
            <a:off x="770040" y="1573560"/>
            <a:ext cx="9381960" cy="622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In this case we used a subquery to get our results.</a:t>
            </a:r>
            <a:endParaRPr b="0" lang="de-AT" sz="2200" spc="-1" strike="noStrike">
              <a:latin typeface="Arial"/>
            </a:endParaRPr>
          </a:p>
        </p:txBody>
      </p:sp>
      <p:sp>
        <p:nvSpPr>
          <p:cNvPr id="31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Boosters Carried Maximum Payload</a:t>
            </a:r>
            <a:endParaRPr b="0" lang="de-AT" sz="4000" spc="-1" strike="noStrike">
              <a:latin typeface="Arial"/>
            </a:endParaRPr>
          </a:p>
        </p:txBody>
      </p:sp>
      <p:pic>
        <p:nvPicPr>
          <p:cNvPr id="316" name="" descr=""/>
          <p:cNvPicPr/>
          <p:nvPr/>
        </p:nvPicPr>
        <p:blipFill>
          <a:blip r:embed="rId2"/>
          <a:stretch/>
        </p:blipFill>
        <p:spPr>
          <a:xfrm>
            <a:off x="836640" y="2196000"/>
            <a:ext cx="9459360" cy="441000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5D377EB3-4F1B-42E1-A7C1-AA3BE6F71D34}" type="slidenum">
              <a:rPr b="0" lang="de-AT" sz="1600" spc="-1" strike="noStrike">
                <a:solidFill>
                  <a:srgbClr val="1c7ddb"/>
                </a:solidFill>
                <a:latin typeface="Abadi"/>
              </a:rPr>
              <a:t>1</a:t>
            </a:fld>
            <a:endParaRPr b="0" lang="de-AT" sz="1600" spc="-1" strike="noStrike">
              <a:latin typeface="Arial"/>
            </a:endParaRPr>
          </a:p>
        </p:txBody>
      </p:sp>
      <p:sp>
        <p:nvSpPr>
          <p:cNvPr id="318"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For this query, we had to apply a method to extract the year from the date value.</a:t>
            </a:r>
            <a:endParaRPr b="0" lang="de-AT" sz="2200" spc="-1" strike="noStrike">
              <a:latin typeface="Arial"/>
            </a:endParaRPr>
          </a:p>
        </p:txBody>
      </p:sp>
      <p:sp>
        <p:nvSpPr>
          <p:cNvPr id="31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2015 Launch Records</a:t>
            </a:r>
            <a:endParaRPr b="0" lang="de-AT" sz="4000" spc="-1" strike="noStrike">
              <a:latin typeface="Arial"/>
            </a:endParaRPr>
          </a:p>
        </p:txBody>
      </p:sp>
      <p:pic>
        <p:nvPicPr>
          <p:cNvPr id="320" name="" descr=""/>
          <p:cNvPicPr/>
          <p:nvPr/>
        </p:nvPicPr>
        <p:blipFill>
          <a:blip r:embed="rId2"/>
          <a:stretch/>
        </p:blipFill>
        <p:spPr>
          <a:xfrm>
            <a:off x="695520" y="3242160"/>
            <a:ext cx="11112480" cy="150984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A10F2BA1-A2D6-4F1D-B990-1A9435ABE53E}" type="slidenum">
              <a:rPr b="0" lang="de-AT" sz="1600" spc="-1" strike="noStrike">
                <a:solidFill>
                  <a:srgbClr val="1c7ddb"/>
                </a:solidFill>
                <a:latin typeface="Abadi"/>
              </a:rPr>
              <a:t>1</a:t>
            </a:fld>
            <a:endParaRPr b="0" lang="de-AT" sz="1600" spc="-1" strike="noStrike">
              <a:latin typeface="Arial"/>
            </a:endParaRPr>
          </a:p>
        </p:txBody>
      </p:sp>
      <p:sp>
        <p:nvSpPr>
          <p:cNvPr id="322"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p>
            <a:pPr>
              <a:lnSpc>
                <a:spcPct val="100000"/>
              </a:lnSpc>
              <a:spcBef>
                <a:spcPts val="1400"/>
              </a:spcBef>
            </a:pPr>
            <a:r>
              <a:rPr b="0" lang="de-AT" sz="2200" spc="-1" strike="noStrike">
                <a:solidFill>
                  <a:srgbClr val="292929"/>
                </a:solidFill>
                <a:latin typeface="Abadi"/>
              </a:rPr>
              <a:t>In this last query we used a group by and then ordered our results in descdnding order.</a:t>
            </a:r>
            <a:endParaRPr b="0" lang="de-AT" sz="2200" spc="-1" strike="noStrike">
              <a:latin typeface="Arial"/>
            </a:endParaRPr>
          </a:p>
        </p:txBody>
      </p:sp>
      <p:sp>
        <p:nvSpPr>
          <p:cNvPr id="32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Rank Landing Outcomes Between 2010-06-04 and 2017-03-20</a:t>
            </a:r>
            <a:endParaRPr b="0" lang="de-AT" sz="4000" spc="-1" strike="noStrike">
              <a:latin typeface="Arial"/>
            </a:endParaRPr>
          </a:p>
        </p:txBody>
      </p:sp>
      <p:pic>
        <p:nvPicPr>
          <p:cNvPr id="324" name="" descr=""/>
          <p:cNvPicPr/>
          <p:nvPr/>
        </p:nvPicPr>
        <p:blipFill>
          <a:blip r:embed="rId2"/>
          <a:stretch/>
        </p:blipFill>
        <p:spPr>
          <a:xfrm>
            <a:off x="861480" y="2868480"/>
            <a:ext cx="10520280" cy="26035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5" name="CustomShape 1"/>
          <p:cNvSpPr/>
          <p:nvPr/>
        </p:nvSpPr>
        <p:spPr>
          <a:xfrm>
            <a:off x="704160" y="2529720"/>
            <a:ext cx="1245960" cy="364320"/>
          </a:xfrm>
          <a:prstGeom prst="rect">
            <a:avLst/>
          </a:prstGeom>
          <a:solidFill>
            <a:srgbClr val="0948cb"/>
          </a:solidFill>
          <a:ln>
            <a:noFill/>
          </a:ln>
        </p:spPr>
        <p:style>
          <a:lnRef idx="0"/>
          <a:fillRef idx="0"/>
          <a:effectRef idx="0"/>
          <a:fontRef idx="minor"/>
        </p:style>
        <p:txBody>
          <a:bodyPr wrap="none" lIns="90000" rIns="90000" tIns="45000" bIns="45000"/>
          <a:p>
            <a:pPr>
              <a:lnSpc>
                <a:spcPct val="100000"/>
              </a:lnSpc>
            </a:pPr>
            <a:r>
              <a:rPr b="0" lang="de-AT" sz="1800" spc="-1" strike="noStrike">
                <a:solidFill>
                  <a:srgbClr val="ffffff"/>
                </a:solidFill>
                <a:latin typeface="Calibri"/>
                <a:ea typeface="DejaVu Sans"/>
              </a:rPr>
              <a:t>Section 3</a:t>
            </a:r>
            <a:endParaRPr b="0" lang="de-AT"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C9B1016E-0563-49F4-9559-B9BD6A77652F}" type="slidenum">
              <a:rPr b="0" lang="de-AT" sz="1600" spc="-1" strike="noStrike">
                <a:solidFill>
                  <a:srgbClr val="1c7ddb"/>
                </a:solidFill>
                <a:latin typeface="Abadi"/>
              </a:rPr>
              <a:t>1</a:t>
            </a:fld>
            <a:endParaRPr b="0" lang="de-AT" sz="1600" spc="-1" strike="noStrike">
              <a:latin typeface="Arial"/>
            </a:endParaRPr>
          </a:p>
        </p:txBody>
      </p:sp>
      <p:sp>
        <p:nvSpPr>
          <p:cNvPr id="327" name="CustomShape 2"/>
          <p:cNvSpPr/>
          <p:nvPr/>
        </p:nvSpPr>
        <p:spPr>
          <a:xfrm>
            <a:off x="842040" y="1645560"/>
            <a:ext cx="9744840" cy="910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Here we can see a global map including all launch sites’ location markers.</a:t>
            </a:r>
            <a:endParaRPr b="0" lang="de-AT" sz="2200" spc="-1" strike="noStrike">
              <a:latin typeface="Arial"/>
            </a:endParaRPr>
          </a:p>
          <a:p>
            <a:pPr>
              <a:lnSpc>
                <a:spcPct val="100000"/>
              </a:lnSpc>
            </a:pPr>
            <a:endParaRPr b="0" lang="de-AT" sz="2200" spc="-1" strike="noStrike">
              <a:latin typeface="Arial"/>
            </a:endParaRPr>
          </a:p>
        </p:txBody>
      </p:sp>
      <p:sp>
        <p:nvSpPr>
          <p:cNvPr id="32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Folium Map: global map with all launch sites</a:t>
            </a:r>
            <a:endParaRPr b="0" lang="de-AT" sz="4000" spc="-1" strike="noStrike">
              <a:latin typeface="Arial"/>
            </a:endParaRPr>
          </a:p>
        </p:txBody>
      </p:sp>
      <p:pic>
        <p:nvPicPr>
          <p:cNvPr id="329" name="" descr=""/>
          <p:cNvPicPr/>
          <p:nvPr/>
        </p:nvPicPr>
        <p:blipFill>
          <a:blip r:embed="rId2"/>
          <a:stretch/>
        </p:blipFill>
        <p:spPr>
          <a:xfrm>
            <a:off x="2016000" y="2507400"/>
            <a:ext cx="7848000" cy="397260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6445FB1-56FF-4DB5-BFE2-9F3A5B2F9F01}" type="slidenum">
              <a:rPr b="0" lang="de-AT" sz="1600" spc="-1" strike="noStrike">
                <a:solidFill>
                  <a:srgbClr val="1c7ddb"/>
                </a:solidFill>
                <a:latin typeface="Abadi"/>
              </a:rPr>
              <a:t>1</a:t>
            </a:fld>
            <a:endParaRPr b="0" lang="de-AT" sz="1600" spc="-1" strike="noStrike">
              <a:latin typeface="Arial"/>
            </a:endParaRPr>
          </a:p>
        </p:txBody>
      </p:sp>
      <p:sp>
        <p:nvSpPr>
          <p:cNvPr id="331"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ea typeface="Calibri"/>
              </a:rPr>
              <a:t>Here we can see the color-labeled launch outcomes in one of the sites.</a:t>
            </a:r>
            <a:endParaRPr b="0" lang="de-AT" sz="2200" spc="-1" strike="noStrike">
              <a:latin typeface="Arial"/>
            </a:endParaRPr>
          </a:p>
          <a:p>
            <a:pPr>
              <a:lnSpc>
                <a:spcPct val="100000"/>
              </a:lnSpc>
              <a:spcBef>
                <a:spcPts val="1400"/>
              </a:spcBef>
            </a:pPr>
            <a:endParaRPr b="0" lang="de-AT" sz="2200" spc="-1" strike="noStrike">
              <a:latin typeface="Arial"/>
            </a:endParaRPr>
          </a:p>
        </p:txBody>
      </p:sp>
      <p:sp>
        <p:nvSpPr>
          <p:cNvPr id="33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Folium Map: color-labeled launch outcomes</a:t>
            </a:r>
            <a:endParaRPr b="0" lang="de-AT" sz="4000" spc="-1" strike="noStrike">
              <a:latin typeface="Arial"/>
            </a:endParaRPr>
          </a:p>
        </p:txBody>
      </p:sp>
      <p:pic>
        <p:nvPicPr>
          <p:cNvPr id="333" name="" descr=""/>
          <p:cNvPicPr/>
          <p:nvPr/>
        </p:nvPicPr>
        <p:blipFill>
          <a:blip r:embed="rId2"/>
          <a:stretch/>
        </p:blipFill>
        <p:spPr>
          <a:xfrm>
            <a:off x="2156760" y="2448000"/>
            <a:ext cx="6555240" cy="388224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FAE1763B-4A47-4267-94F7-57C25B524F36}" type="slidenum">
              <a:rPr b="0" lang="de-AT" sz="1600" spc="-1" strike="noStrike">
                <a:solidFill>
                  <a:srgbClr val="1c7ddb"/>
                </a:solidFill>
                <a:latin typeface="Abadi"/>
              </a:rPr>
              <a:t>1</a:t>
            </a:fld>
            <a:endParaRPr b="0" lang="de-AT" sz="1600" spc="-1" strike="noStrike">
              <a:latin typeface="Arial"/>
            </a:endParaRPr>
          </a:p>
        </p:txBody>
      </p:sp>
      <p:sp>
        <p:nvSpPr>
          <p:cNvPr id="335" name="CustomShape 2"/>
          <p:cNvSpPr/>
          <p:nvPr/>
        </p:nvSpPr>
        <p:spPr>
          <a:xfrm>
            <a:off x="770040" y="1690560"/>
            <a:ext cx="8597160" cy="43142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Here we can see a zoom in of a launch site.</a:t>
            </a:r>
            <a:endParaRPr b="0" lang="de-AT" sz="2200" spc="-1" strike="noStrike">
              <a:latin typeface="Arial"/>
            </a:endParaRPr>
          </a:p>
          <a:p>
            <a:pPr>
              <a:lnSpc>
                <a:spcPct val="100000"/>
              </a:lnSpc>
              <a:spcBef>
                <a:spcPts val="1400"/>
              </a:spcBef>
            </a:pPr>
            <a:endParaRPr b="0" lang="de-AT" sz="2200" spc="-1" strike="noStrike">
              <a:latin typeface="Arial"/>
            </a:endParaRPr>
          </a:p>
        </p:txBody>
      </p:sp>
      <p:sp>
        <p:nvSpPr>
          <p:cNvPr id="336"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Folium Map: proximities of a launch site</a:t>
            </a:r>
            <a:endParaRPr b="0" lang="de-AT" sz="4000" spc="-1" strike="noStrike">
              <a:latin typeface="Arial"/>
            </a:endParaRPr>
          </a:p>
        </p:txBody>
      </p:sp>
      <p:pic>
        <p:nvPicPr>
          <p:cNvPr id="337" name="" descr=""/>
          <p:cNvPicPr/>
          <p:nvPr/>
        </p:nvPicPr>
        <p:blipFill>
          <a:blip r:embed="rId2"/>
          <a:stretch/>
        </p:blipFill>
        <p:spPr>
          <a:xfrm>
            <a:off x="2138040" y="2448000"/>
            <a:ext cx="7365960" cy="367200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8" name="CustomShape 1"/>
          <p:cNvSpPr/>
          <p:nvPr/>
        </p:nvSpPr>
        <p:spPr>
          <a:xfrm>
            <a:off x="704160" y="2529720"/>
            <a:ext cx="1245960" cy="364320"/>
          </a:xfrm>
          <a:prstGeom prst="rect">
            <a:avLst/>
          </a:prstGeom>
          <a:solidFill>
            <a:srgbClr val="0948cb"/>
          </a:solidFill>
          <a:ln>
            <a:noFill/>
          </a:ln>
        </p:spPr>
        <p:style>
          <a:lnRef idx="0"/>
          <a:fillRef idx="0"/>
          <a:effectRef idx="0"/>
          <a:fontRef idx="minor"/>
        </p:style>
        <p:txBody>
          <a:bodyPr wrap="none" lIns="90000" rIns="90000" tIns="45000" bIns="45000"/>
          <a:p>
            <a:pPr>
              <a:lnSpc>
                <a:spcPct val="100000"/>
              </a:lnSpc>
            </a:pPr>
            <a:r>
              <a:rPr b="0" lang="de-AT" sz="1800" spc="-1" strike="noStrike">
                <a:solidFill>
                  <a:srgbClr val="ffffff"/>
                </a:solidFill>
                <a:latin typeface="Calibri"/>
                <a:ea typeface="DejaVu Sans"/>
              </a:rPr>
              <a:t>Section 4</a:t>
            </a:r>
            <a:endParaRPr b="0" lang="de-AT" sz="18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9"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7A36C49B-190B-4124-BCA3-FE6994CFF608}" type="slidenum">
              <a:rPr b="0" lang="de-AT" sz="1600" spc="-1" strike="noStrike">
                <a:solidFill>
                  <a:srgbClr val="1c7ddb"/>
                </a:solidFill>
                <a:latin typeface="Abadi"/>
              </a:rPr>
              <a:t>1</a:t>
            </a:fld>
            <a:endParaRPr b="0" lang="de-AT" sz="1600" spc="-1" strike="noStrike">
              <a:latin typeface="Arial"/>
            </a:endParaRPr>
          </a:p>
        </p:txBody>
      </p:sp>
      <p:sp>
        <p:nvSpPr>
          <p:cNvPr id="340" name="CustomShape 2"/>
          <p:cNvSpPr/>
          <p:nvPr/>
        </p:nvSpPr>
        <p:spPr>
          <a:xfrm>
            <a:off x="770040" y="1825560"/>
            <a:ext cx="974484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As we can see, the KSC LC-39A Site has the biggest amount of successfull launches.</a:t>
            </a:r>
            <a:endParaRPr b="0" lang="de-AT" sz="2200" spc="-1" strike="noStrike">
              <a:latin typeface="Arial"/>
            </a:endParaRPr>
          </a:p>
        </p:txBody>
      </p:sp>
      <p:sp>
        <p:nvSpPr>
          <p:cNvPr id="341"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Dashboard: Succesfull launches</a:t>
            </a:r>
            <a:endParaRPr b="0" lang="de-AT" sz="4000" spc="-1" strike="noStrike">
              <a:latin typeface="Arial"/>
            </a:endParaRPr>
          </a:p>
        </p:txBody>
      </p:sp>
      <p:pic>
        <p:nvPicPr>
          <p:cNvPr id="342" name="" descr=""/>
          <p:cNvPicPr/>
          <p:nvPr/>
        </p:nvPicPr>
        <p:blipFill>
          <a:blip r:embed="rId2"/>
          <a:srcRect l="0" t="9422" r="-567" b="22776"/>
          <a:stretch/>
        </p:blipFill>
        <p:spPr>
          <a:xfrm>
            <a:off x="1017000" y="2808000"/>
            <a:ext cx="9926640" cy="326412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5"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9985A4A3-51A6-4F44-A0F1-A1E98E71D194}" type="slidenum">
              <a:rPr b="0" lang="de-AT" sz="1600" spc="-1" strike="noStrike">
                <a:solidFill>
                  <a:srgbClr val="1c7ddb"/>
                </a:solidFill>
                <a:latin typeface="Abadi"/>
              </a:rPr>
              <a:t>1</a:t>
            </a:fld>
            <a:endParaRPr b="0" lang="de-AT" sz="1600" spc="-1" strike="noStrike">
              <a:latin typeface="Arial"/>
            </a:endParaRPr>
          </a:p>
        </p:txBody>
      </p:sp>
      <p:sp>
        <p:nvSpPr>
          <p:cNvPr id="206" name="CustomShape 2"/>
          <p:cNvSpPr/>
          <p:nvPr/>
        </p:nvSpPr>
        <p:spPr>
          <a:xfrm>
            <a:off x="828000" y="538560"/>
            <a:ext cx="105292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Introduction</a:t>
            </a:r>
            <a:endParaRPr b="0" lang="de-AT" sz="4000" spc="-1" strike="noStrike">
              <a:latin typeface="Arial"/>
            </a:endParaRPr>
          </a:p>
        </p:txBody>
      </p:sp>
      <p:sp>
        <p:nvSpPr>
          <p:cNvPr id="207" name="CustomShape 3"/>
          <p:cNvSpPr/>
          <p:nvPr/>
        </p:nvSpPr>
        <p:spPr>
          <a:xfrm>
            <a:off x="936000" y="1728000"/>
            <a:ext cx="10368000" cy="36720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400"/>
              </a:spcBef>
              <a:buClr>
                <a:srgbClr val="292929"/>
              </a:buClr>
              <a:buFont typeface="Arial"/>
              <a:buChar char="•"/>
            </a:pPr>
            <a:endParaRPr b="0" lang="de-AT" sz="1800" spc="-1" strike="noStrike">
              <a:latin typeface="Arial"/>
            </a:endParaRPr>
          </a:p>
          <a:p>
            <a:pPr>
              <a:lnSpc>
                <a:spcPct val="90000"/>
              </a:lnSpc>
              <a:spcBef>
                <a:spcPts val="1400"/>
              </a:spcBef>
            </a:pPr>
            <a:r>
              <a:rPr b="0" lang="de-AT" sz="2800" spc="-1" strike="noStrike">
                <a:solidFill>
                  <a:srgbClr val="292929"/>
                </a:solidFill>
                <a:latin typeface="Abadi"/>
                <a:ea typeface="DejaVu Sans"/>
              </a:rPr>
              <a:t>Our goal in this project is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b="0" lang="de-AT"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D90F147D-7A9F-4A49-9A3E-7763874CF0CC}" type="slidenum">
              <a:rPr b="0" lang="de-AT" sz="1600" spc="-1" strike="noStrike">
                <a:solidFill>
                  <a:srgbClr val="1c7ddb"/>
                </a:solidFill>
                <a:latin typeface="Abadi"/>
              </a:rPr>
              <a:t>1</a:t>
            </a:fld>
            <a:endParaRPr b="0" lang="de-AT" sz="1600" spc="-1" strike="noStrike">
              <a:latin typeface="Arial"/>
            </a:endParaRPr>
          </a:p>
        </p:txBody>
      </p:sp>
      <p:sp>
        <p:nvSpPr>
          <p:cNvPr id="344" name="CustomShape 2"/>
          <p:cNvSpPr/>
          <p:nvPr/>
        </p:nvSpPr>
        <p:spPr>
          <a:xfrm>
            <a:off x="734040" y="1825560"/>
            <a:ext cx="10550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000000"/>
                </a:solidFill>
                <a:latin typeface="Calibri"/>
              </a:rPr>
              <a:t>As we can see, KSC LC-39A has a success rate of 76.9%.</a:t>
            </a:r>
            <a:endParaRPr b="0" lang="de-AT" sz="2200" spc="-1" strike="noStrike">
              <a:latin typeface="Arial"/>
            </a:endParaRPr>
          </a:p>
        </p:txBody>
      </p:sp>
      <p:sp>
        <p:nvSpPr>
          <p:cNvPr id="34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Dashboard: Launch site with highest launch success ratio </a:t>
            </a:r>
            <a:endParaRPr b="0" lang="de-AT" sz="4000" spc="-1" strike="noStrike">
              <a:latin typeface="Arial"/>
            </a:endParaRPr>
          </a:p>
        </p:txBody>
      </p:sp>
      <p:pic>
        <p:nvPicPr>
          <p:cNvPr id="346" name="" descr=""/>
          <p:cNvPicPr/>
          <p:nvPr/>
        </p:nvPicPr>
        <p:blipFill>
          <a:blip r:embed="rId2"/>
          <a:stretch/>
        </p:blipFill>
        <p:spPr>
          <a:xfrm>
            <a:off x="734040" y="2665800"/>
            <a:ext cx="10281960" cy="345960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E42C5B18-D376-4C97-A72D-8A3709859A74}" type="slidenum">
              <a:rPr b="0" lang="de-AT" sz="1600" spc="-1" strike="noStrike">
                <a:solidFill>
                  <a:srgbClr val="1c7ddb"/>
                </a:solidFill>
                <a:latin typeface="Abadi"/>
              </a:rPr>
              <a:t>1</a:t>
            </a:fld>
            <a:endParaRPr b="0" lang="de-AT" sz="1600" spc="-1" strike="noStrike">
              <a:latin typeface="Arial"/>
            </a:endParaRPr>
          </a:p>
        </p:txBody>
      </p:sp>
      <p:sp>
        <p:nvSpPr>
          <p:cNvPr id="348" name="CustomShape 2"/>
          <p:cNvSpPr/>
          <p:nvPr/>
        </p:nvSpPr>
        <p:spPr>
          <a:xfrm>
            <a:off x="770040" y="1825560"/>
            <a:ext cx="104140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As we can see, between 2k and 6k we have most of the values for FT and the majority of them belong to the success class.</a:t>
            </a:r>
            <a:endParaRPr b="0" lang="de-AT" sz="2200" spc="-1" strike="noStrike">
              <a:latin typeface="Arial"/>
            </a:endParaRPr>
          </a:p>
          <a:p>
            <a:pPr>
              <a:lnSpc>
                <a:spcPct val="100000"/>
              </a:lnSpc>
              <a:spcBef>
                <a:spcPts val="1400"/>
              </a:spcBef>
            </a:pPr>
            <a:endParaRPr b="0" lang="de-AT" sz="2200" spc="-1" strike="noStrike">
              <a:latin typeface="Arial"/>
            </a:endParaRPr>
          </a:p>
        </p:txBody>
      </p:sp>
      <p:sp>
        <p:nvSpPr>
          <p:cNvPr id="34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Dashboard: Payload vs Launch Outcome</a:t>
            </a:r>
            <a:endParaRPr b="0" lang="de-AT" sz="4000" spc="-1" strike="noStrike">
              <a:latin typeface="Arial"/>
            </a:endParaRPr>
          </a:p>
        </p:txBody>
      </p:sp>
      <p:pic>
        <p:nvPicPr>
          <p:cNvPr id="350" name="" descr=""/>
          <p:cNvPicPr/>
          <p:nvPr/>
        </p:nvPicPr>
        <p:blipFill>
          <a:blip r:embed="rId2"/>
          <a:stretch/>
        </p:blipFill>
        <p:spPr>
          <a:xfrm>
            <a:off x="458280" y="2808000"/>
            <a:ext cx="11349720" cy="329076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1" name="CustomShape 1"/>
          <p:cNvSpPr/>
          <p:nvPr/>
        </p:nvSpPr>
        <p:spPr>
          <a:xfrm>
            <a:off x="704160" y="2529720"/>
            <a:ext cx="1245960" cy="364320"/>
          </a:xfrm>
          <a:prstGeom prst="rect">
            <a:avLst/>
          </a:prstGeom>
          <a:solidFill>
            <a:srgbClr val="0948cb"/>
          </a:solidFill>
          <a:ln>
            <a:noFill/>
          </a:ln>
        </p:spPr>
        <p:style>
          <a:lnRef idx="0"/>
          <a:fillRef idx="0"/>
          <a:effectRef idx="0"/>
          <a:fontRef idx="minor"/>
        </p:style>
        <p:txBody>
          <a:bodyPr wrap="none" lIns="90000" rIns="90000" tIns="45000" bIns="45000"/>
          <a:p>
            <a:pPr>
              <a:lnSpc>
                <a:spcPct val="100000"/>
              </a:lnSpc>
            </a:pPr>
            <a:r>
              <a:rPr b="0" lang="de-AT" sz="1800" spc="-1" strike="noStrike">
                <a:solidFill>
                  <a:srgbClr val="ffffff"/>
                </a:solidFill>
                <a:latin typeface="Calibri"/>
                <a:ea typeface="DejaVu Sans"/>
              </a:rPr>
              <a:t>Section 5</a:t>
            </a:r>
            <a:endParaRPr b="0" lang="de-AT"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B5D95709-DFBA-4C8F-A707-2A2547B21D80}" type="slidenum">
              <a:rPr b="0" lang="de-AT" sz="1600" spc="-1" strike="noStrike">
                <a:solidFill>
                  <a:srgbClr val="1c7ddb"/>
                </a:solidFill>
                <a:latin typeface="Abadi"/>
              </a:rPr>
              <a:t>1</a:t>
            </a:fld>
            <a:endParaRPr b="0" lang="de-AT" sz="1600" spc="-1" strike="noStrike">
              <a:latin typeface="Arial"/>
            </a:endParaRPr>
          </a:p>
        </p:txBody>
      </p:sp>
      <p:sp>
        <p:nvSpPr>
          <p:cNvPr id="353" name="CustomShape 2"/>
          <p:cNvSpPr/>
          <p:nvPr/>
        </p:nvSpPr>
        <p:spPr>
          <a:xfrm>
            <a:off x="770040" y="1866240"/>
            <a:ext cx="10461960" cy="86976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As we can see, the decision tree model has slightly better accuracy than the rest</a:t>
            </a:r>
            <a:endParaRPr b="0" lang="de-AT" sz="2200" spc="-1" strike="noStrike">
              <a:latin typeface="Arial"/>
            </a:endParaRPr>
          </a:p>
        </p:txBody>
      </p:sp>
      <p:sp>
        <p:nvSpPr>
          <p:cNvPr id="354"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Classification Accuracy</a:t>
            </a:r>
            <a:endParaRPr b="0" lang="de-AT" sz="4000" spc="-1" strike="noStrike">
              <a:latin typeface="Arial"/>
            </a:endParaRPr>
          </a:p>
        </p:txBody>
      </p:sp>
      <p:pic>
        <p:nvPicPr>
          <p:cNvPr id="355" name="" descr=""/>
          <p:cNvPicPr/>
          <p:nvPr/>
        </p:nvPicPr>
        <p:blipFill>
          <a:blip r:embed="rId2"/>
          <a:stretch/>
        </p:blipFill>
        <p:spPr>
          <a:xfrm>
            <a:off x="3080880" y="2957760"/>
            <a:ext cx="4695120" cy="333180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6"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1FA15A80-AF42-400F-BB0D-70C8ADCB9A75}" type="slidenum">
              <a:rPr b="0" lang="de-AT" sz="1600" spc="-1" strike="noStrike">
                <a:solidFill>
                  <a:srgbClr val="1c7ddb"/>
                </a:solidFill>
                <a:latin typeface="Abadi"/>
              </a:rPr>
              <a:t>1</a:t>
            </a:fld>
            <a:endParaRPr b="0" lang="de-AT" sz="1600" spc="-1" strike="noStrike">
              <a:latin typeface="Arial"/>
            </a:endParaRPr>
          </a:p>
        </p:txBody>
      </p:sp>
      <p:sp>
        <p:nvSpPr>
          <p:cNvPr id="357" name="CustomShape 2"/>
          <p:cNvSpPr/>
          <p:nvPr/>
        </p:nvSpPr>
        <p:spPr>
          <a:xfrm>
            <a:off x="1368000" y="1728000"/>
            <a:ext cx="9477360" cy="190260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All algorithms showed the same confussion matrix. As we can see, they predicted correctly all the cases where there was not landing, so there are no false positives. But we have cases of false negatives, so the algorithm predicted a landing but there was no.</a:t>
            </a:r>
            <a:endParaRPr b="0" lang="de-AT" sz="2200" spc="-1" strike="noStrike">
              <a:latin typeface="Arial"/>
            </a:endParaRPr>
          </a:p>
        </p:txBody>
      </p:sp>
      <p:sp>
        <p:nvSpPr>
          <p:cNvPr id="358"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Confusion Matrix</a:t>
            </a:r>
            <a:endParaRPr b="0" lang="de-AT" sz="4000" spc="-1" strike="noStrike">
              <a:latin typeface="Arial"/>
            </a:endParaRPr>
          </a:p>
        </p:txBody>
      </p:sp>
      <p:pic>
        <p:nvPicPr>
          <p:cNvPr id="359" name="" descr=""/>
          <p:cNvPicPr/>
          <p:nvPr/>
        </p:nvPicPr>
        <p:blipFill>
          <a:blip r:embed="rId2"/>
          <a:stretch/>
        </p:blipFill>
        <p:spPr>
          <a:xfrm>
            <a:off x="4131360" y="3616560"/>
            <a:ext cx="3428640" cy="264744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0"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2DF159CA-C230-4366-B3E3-CAC0D7761F28}" type="slidenum">
              <a:rPr b="0" lang="de-AT" sz="1600" spc="-1" strike="noStrike">
                <a:solidFill>
                  <a:srgbClr val="1c7ddb"/>
                </a:solidFill>
                <a:latin typeface="Abadi"/>
              </a:rPr>
              <a:t>1</a:t>
            </a:fld>
            <a:endParaRPr b="0" lang="de-AT" sz="1600" spc="-1" strike="noStrike">
              <a:latin typeface="Arial"/>
            </a:endParaRPr>
          </a:p>
        </p:txBody>
      </p:sp>
      <p:sp>
        <p:nvSpPr>
          <p:cNvPr id="361" name="CustomShape 2"/>
          <p:cNvSpPr/>
          <p:nvPr/>
        </p:nvSpPr>
        <p:spPr>
          <a:xfrm>
            <a:off x="770040" y="1874880"/>
            <a:ext cx="1031796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We saw that if the flight numbers are very high we have more successes in all Launch sites</a:t>
            </a:r>
            <a:endParaRPr b="0" lang="de-AT" sz="2200" spc="-1" strike="noStrike">
              <a:latin typeface="Arial"/>
            </a:endParaRPr>
          </a:p>
          <a:p>
            <a:pPr>
              <a:lnSpc>
                <a:spcPct val="100000"/>
              </a:lnSpc>
              <a:spcBef>
                <a:spcPts val="1400"/>
              </a:spcBef>
            </a:pPr>
            <a:r>
              <a:rPr b="0" lang="de-AT" sz="2200" spc="-1" strike="noStrike">
                <a:solidFill>
                  <a:srgbClr val="292929"/>
                </a:solidFill>
                <a:latin typeface="Abadi"/>
              </a:rPr>
              <a:t>After 8000 of payload mass all launches are succeses.</a:t>
            </a:r>
            <a:endParaRPr b="0" lang="de-AT" sz="2200" spc="-1" strike="noStrike">
              <a:latin typeface="Arial"/>
            </a:endParaRPr>
          </a:p>
          <a:p>
            <a:pPr>
              <a:lnSpc>
                <a:spcPct val="100000"/>
              </a:lnSpc>
              <a:spcBef>
                <a:spcPts val="1400"/>
              </a:spcBef>
            </a:pPr>
            <a:r>
              <a:rPr b="0" lang="de-AT" sz="2200" spc="-1" strike="noStrike">
                <a:solidFill>
                  <a:srgbClr val="292929"/>
                </a:solidFill>
                <a:latin typeface="Abadi"/>
              </a:rPr>
              <a:t>ES-L1, GEO, HEO and SS0 orbit types have a sucess rate of 1.</a:t>
            </a:r>
            <a:endParaRPr b="0" lang="de-AT" sz="2200" spc="-1" strike="noStrike">
              <a:latin typeface="Arial"/>
            </a:endParaRPr>
          </a:p>
          <a:p>
            <a:pPr>
              <a:lnSpc>
                <a:spcPct val="100000"/>
              </a:lnSpc>
              <a:spcBef>
                <a:spcPts val="1400"/>
              </a:spcBef>
            </a:pPr>
            <a:r>
              <a:rPr b="0" lang="de-AT" sz="2200" spc="-1" strike="noStrike">
                <a:solidFill>
                  <a:srgbClr val="292929"/>
                </a:solidFill>
                <a:latin typeface="Abadi"/>
              </a:rPr>
              <a:t>All machine learning algorithms we applied perfomed well in predicting the right class, but the decision tree has slighly better accuracy</a:t>
            </a:r>
            <a:endParaRPr b="0" lang="de-AT" sz="2200" spc="-1" strike="noStrike">
              <a:latin typeface="Arial"/>
            </a:endParaRPr>
          </a:p>
        </p:txBody>
      </p:sp>
      <p:sp>
        <p:nvSpPr>
          <p:cNvPr id="362"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Conclusions</a:t>
            </a:r>
            <a:endParaRPr b="0" lang="de-AT" sz="40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F6A8A02-7C9C-4298-9357-A6F9E56CAD67}" type="slidenum">
              <a:rPr b="0" lang="de-AT" sz="1600" spc="-1" strike="noStrike">
                <a:solidFill>
                  <a:srgbClr val="1c7ddb"/>
                </a:solidFill>
                <a:latin typeface="Abadi"/>
              </a:rPr>
              <a:t>1</a:t>
            </a:fld>
            <a:endParaRPr b="0" lang="de-AT" sz="1600" spc="-1" strike="noStrike">
              <a:latin typeface="Arial"/>
            </a:endParaRPr>
          </a:p>
        </p:txBody>
      </p:sp>
      <p:sp>
        <p:nvSpPr>
          <p:cNvPr id="364" name="CustomShape 2"/>
          <p:cNvSpPr/>
          <p:nvPr/>
        </p:nvSpPr>
        <p:spPr>
          <a:xfrm>
            <a:off x="770040" y="185940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de-AT" sz="2200" spc="-1" strike="noStrike">
                <a:solidFill>
                  <a:srgbClr val="292929"/>
                </a:solidFill>
                <a:latin typeface="Abadi"/>
              </a:rPr>
              <a:t>All code can be find in the github project https://github.com/kabikaj/AppliedDataScienceCapstone</a:t>
            </a:r>
            <a:endParaRPr b="0" lang="de-AT" sz="2200" spc="-1" strike="noStrike">
              <a:latin typeface="Arial"/>
            </a:endParaRPr>
          </a:p>
        </p:txBody>
      </p:sp>
      <p:sp>
        <p:nvSpPr>
          <p:cNvPr id="36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Appendix</a:t>
            </a:r>
            <a:endParaRPr b="0" lang="de-AT" sz="40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8" name="CustomShape 1"/>
          <p:cNvSpPr/>
          <p:nvPr/>
        </p:nvSpPr>
        <p:spPr>
          <a:xfrm>
            <a:off x="944892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77C851E-9B8D-417A-97B2-A2AF5C55B53C}" type="slidenum">
              <a:rPr b="0" lang="de-AT" sz="1600" spc="-1" strike="noStrike">
                <a:solidFill>
                  <a:srgbClr val="1c7ddb"/>
                </a:solidFill>
                <a:latin typeface="Abadi"/>
              </a:rPr>
              <a:t>1</a:t>
            </a:fld>
            <a:endParaRPr b="0" lang="de-AT" sz="1600" spc="-1" strike="noStrike">
              <a:latin typeface="Arial"/>
            </a:endParaRPr>
          </a:p>
        </p:txBody>
      </p:sp>
      <p:sp>
        <p:nvSpPr>
          <p:cNvPr id="209" name="CustomShape 2"/>
          <p:cNvSpPr/>
          <p:nvPr/>
        </p:nvSpPr>
        <p:spPr>
          <a:xfrm>
            <a:off x="671400" y="2812680"/>
            <a:ext cx="1245960" cy="364320"/>
          </a:xfrm>
          <a:prstGeom prst="rect">
            <a:avLst/>
          </a:prstGeom>
          <a:solidFill>
            <a:srgbClr val="0948cb"/>
          </a:solidFill>
          <a:ln>
            <a:noFill/>
          </a:ln>
        </p:spPr>
        <p:style>
          <a:lnRef idx="0"/>
          <a:fillRef idx="0"/>
          <a:effectRef idx="0"/>
          <a:fontRef idx="minor"/>
        </p:style>
        <p:txBody>
          <a:bodyPr wrap="none" lIns="90000" rIns="90000" tIns="45000" bIns="45000"/>
          <a:p>
            <a:pPr>
              <a:lnSpc>
                <a:spcPct val="100000"/>
              </a:lnSpc>
            </a:pPr>
            <a:r>
              <a:rPr b="0" lang="de-AT" sz="1800" spc="-1" strike="noStrike">
                <a:solidFill>
                  <a:srgbClr val="ffffff"/>
                </a:solidFill>
                <a:latin typeface="Calibri"/>
                <a:ea typeface="DejaVu Sans"/>
              </a:rPr>
              <a:t>Section 1</a:t>
            </a:r>
            <a:endParaRPr b="0" lang="de-AT"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 name="TextShape 1"/>
          <p:cNvSpPr txBox="1"/>
          <p:nvPr/>
        </p:nvSpPr>
        <p:spPr>
          <a:xfrm>
            <a:off x="8714880" y="6025680"/>
            <a:ext cx="2742840" cy="401400"/>
          </a:xfrm>
          <a:prstGeom prst="rect">
            <a:avLst/>
          </a:prstGeom>
          <a:noFill/>
          <a:ln>
            <a:noFill/>
          </a:ln>
        </p:spPr>
        <p:txBody>
          <a:bodyPr anchor="ctr"/>
          <a:p>
            <a:pPr algn="r">
              <a:lnSpc>
                <a:spcPct val="100000"/>
              </a:lnSpc>
            </a:pPr>
            <a:fld id="{BA258C0F-4873-4E35-984C-ECCF716002C9}" type="slidenum">
              <a:rPr b="0" lang="de-AT" sz="1600" spc="-1" strike="noStrike">
                <a:solidFill>
                  <a:srgbClr val="1c7ddb"/>
                </a:solidFill>
                <a:latin typeface="Abadi"/>
              </a:rPr>
              <a:t>1</a:t>
            </a:fld>
            <a:endParaRPr b="0" lang="de-AT" sz="1600" spc="-1" strike="noStrike">
              <a:latin typeface="Times New Roman"/>
            </a:endParaRPr>
          </a:p>
        </p:txBody>
      </p:sp>
      <p:sp>
        <p:nvSpPr>
          <p:cNvPr id="211" name="CustomShape 2"/>
          <p:cNvSpPr/>
          <p:nvPr/>
        </p:nvSpPr>
        <p:spPr>
          <a:xfrm>
            <a:off x="770040" y="1580760"/>
            <a:ext cx="10104480" cy="5211360"/>
          </a:xfrm>
          <a:prstGeom prst="rect">
            <a:avLst/>
          </a:prstGeom>
          <a:noFill/>
          <a:ln>
            <a:noFill/>
          </a:ln>
        </p:spPr>
        <p:style>
          <a:lnRef idx="0"/>
          <a:fillRef idx="0"/>
          <a:effectRef idx="0"/>
          <a:fontRef idx="minor"/>
        </p:style>
        <p:txBody>
          <a:bodyPr>
            <a:normAutofit/>
          </a:bodyPr>
          <a:p>
            <a:pPr>
              <a:lnSpc>
                <a:spcPct val="120000"/>
              </a:lnSpc>
              <a:spcBef>
                <a:spcPts val="1400"/>
              </a:spcBef>
            </a:pPr>
            <a:r>
              <a:rPr b="0" lang="de-AT" sz="8800" spc="-1" strike="noStrike">
                <a:solidFill>
                  <a:srgbClr val="0b49cb"/>
                </a:solidFill>
                <a:latin typeface="Abadi"/>
              </a:rPr>
              <a:t>Executive Summary</a:t>
            </a:r>
            <a:endParaRPr b="0" lang="de-AT" sz="8800" spc="-1" strike="noStrike">
              <a:latin typeface="Arial"/>
            </a:endParaRPr>
          </a:p>
          <a:p>
            <a:pPr marL="228600" indent="-228240">
              <a:lnSpc>
                <a:spcPct val="120000"/>
              </a:lnSpc>
              <a:spcBef>
                <a:spcPts val="1400"/>
              </a:spcBef>
              <a:buClr>
                <a:srgbClr val="292929"/>
              </a:buClr>
              <a:buFont typeface="Arial"/>
              <a:buChar char="•"/>
            </a:pPr>
            <a:r>
              <a:rPr b="0" lang="de-AT" sz="8800" spc="-1" strike="noStrike">
                <a:solidFill>
                  <a:srgbClr val="292929"/>
                </a:solidFill>
                <a:latin typeface="Abadi"/>
              </a:rPr>
              <a:t>Data collection methodology:</a:t>
            </a:r>
            <a:endParaRPr b="0" lang="de-AT" sz="8800" spc="-1" strike="noStrike">
              <a:latin typeface="Arial"/>
            </a:endParaRPr>
          </a:p>
          <a:p>
            <a:pPr lvl="1" marL="685800" indent="-228240">
              <a:lnSpc>
                <a:spcPct val="120000"/>
              </a:lnSpc>
              <a:spcBef>
                <a:spcPts val="1400"/>
              </a:spcBef>
              <a:buClr>
                <a:srgbClr val="767171"/>
              </a:buClr>
              <a:buFont typeface="Arial"/>
              <a:buChar char="•"/>
            </a:pPr>
            <a:r>
              <a:rPr b="0" lang="de-AT" sz="7600" spc="-1" strike="noStrike">
                <a:solidFill>
                  <a:srgbClr val="767171"/>
                </a:solidFill>
                <a:latin typeface="Abadi"/>
              </a:rPr>
              <a:t>Data was collected using SpaceX API and web scraping from Wikipedia. </a:t>
            </a:r>
            <a:endParaRPr b="0" lang="de-AT" sz="7600" spc="-1" strike="noStrike">
              <a:latin typeface="Arial"/>
            </a:endParaRPr>
          </a:p>
          <a:p>
            <a:pPr marL="228600" indent="-228240">
              <a:lnSpc>
                <a:spcPct val="120000"/>
              </a:lnSpc>
              <a:spcBef>
                <a:spcPts val="1400"/>
              </a:spcBef>
              <a:buClr>
                <a:srgbClr val="292929"/>
              </a:buClr>
              <a:buFont typeface="Arial"/>
              <a:buChar char="•"/>
            </a:pPr>
            <a:r>
              <a:rPr b="0" lang="de-AT" sz="8800" spc="-1" strike="noStrike">
                <a:solidFill>
                  <a:srgbClr val="292929"/>
                </a:solidFill>
                <a:latin typeface="Abadi"/>
              </a:rPr>
              <a:t>Perform data wrangling</a:t>
            </a:r>
            <a:endParaRPr b="0" lang="de-AT" sz="8800" spc="-1" strike="noStrike">
              <a:latin typeface="Arial"/>
            </a:endParaRPr>
          </a:p>
          <a:p>
            <a:pPr lvl="1" marL="685800" indent="-228240">
              <a:lnSpc>
                <a:spcPct val="120000"/>
              </a:lnSpc>
              <a:spcBef>
                <a:spcPts val="1400"/>
              </a:spcBef>
              <a:buClr>
                <a:srgbClr val="767171"/>
              </a:buClr>
              <a:buFont typeface="Arial"/>
              <a:buChar char="•"/>
            </a:pPr>
            <a:r>
              <a:rPr b="0" lang="de-AT" sz="7600" spc="-1" strike="noStrike">
                <a:solidFill>
                  <a:srgbClr val="767171"/>
                </a:solidFill>
                <a:latin typeface="Abadi"/>
              </a:rPr>
              <a:t>One-hot encoding was applied to categorical features</a:t>
            </a:r>
            <a:endParaRPr b="0" lang="de-AT" sz="7600" spc="-1" strike="noStrike">
              <a:latin typeface="Arial"/>
            </a:endParaRPr>
          </a:p>
          <a:p>
            <a:pPr marL="228600" indent="-228240">
              <a:lnSpc>
                <a:spcPct val="120000"/>
              </a:lnSpc>
              <a:spcBef>
                <a:spcPts val="1400"/>
              </a:spcBef>
              <a:buClr>
                <a:srgbClr val="292929"/>
              </a:buClr>
              <a:buFont typeface="Arial"/>
              <a:buChar char="•"/>
            </a:pPr>
            <a:r>
              <a:rPr b="0" lang="de-AT" sz="8800" spc="-1" strike="noStrike">
                <a:solidFill>
                  <a:srgbClr val="292929"/>
                </a:solidFill>
                <a:latin typeface="Abadi"/>
              </a:rPr>
              <a:t>Perform exploratory data analysis (EDA) using visualization and SQL</a:t>
            </a:r>
            <a:endParaRPr b="0" lang="de-AT" sz="8800" spc="-1" strike="noStrike">
              <a:latin typeface="Arial"/>
            </a:endParaRPr>
          </a:p>
          <a:p>
            <a:pPr marL="228600" indent="-228240">
              <a:lnSpc>
                <a:spcPct val="120000"/>
              </a:lnSpc>
              <a:spcBef>
                <a:spcPts val="1400"/>
              </a:spcBef>
              <a:buClr>
                <a:srgbClr val="292929"/>
              </a:buClr>
              <a:buFont typeface="Arial"/>
              <a:buChar char="•"/>
            </a:pPr>
            <a:r>
              <a:rPr b="0" lang="de-AT" sz="8800" spc="-1" strike="noStrike">
                <a:solidFill>
                  <a:srgbClr val="292929"/>
                </a:solidFill>
                <a:latin typeface="Abadi"/>
              </a:rPr>
              <a:t>Perform interactive visual analytics using Folium and Plotly Dash</a:t>
            </a:r>
            <a:endParaRPr b="0" lang="de-AT" sz="8800" spc="-1" strike="noStrike">
              <a:latin typeface="Arial"/>
            </a:endParaRPr>
          </a:p>
          <a:p>
            <a:pPr marL="228600" indent="-228240">
              <a:lnSpc>
                <a:spcPct val="120000"/>
              </a:lnSpc>
              <a:spcBef>
                <a:spcPts val="1400"/>
              </a:spcBef>
              <a:buClr>
                <a:srgbClr val="292929"/>
              </a:buClr>
              <a:buFont typeface="Arial"/>
              <a:buChar char="•"/>
            </a:pPr>
            <a:r>
              <a:rPr b="0" lang="de-AT" sz="8800" spc="-1" strike="noStrike">
                <a:solidFill>
                  <a:srgbClr val="292929"/>
                </a:solidFill>
                <a:latin typeface="Abadi"/>
              </a:rPr>
              <a:t>Perform predictive analysis using classification models</a:t>
            </a:r>
            <a:endParaRPr b="0" lang="de-AT" sz="8800" spc="-1" strike="noStrike">
              <a:latin typeface="Arial"/>
            </a:endParaRPr>
          </a:p>
          <a:p>
            <a:pPr lvl="1" marL="685800" indent="-228240">
              <a:lnSpc>
                <a:spcPct val="120000"/>
              </a:lnSpc>
              <a:spcBef>
                <a:spcPts val="1400"/>
              </a:spcBef>
              <a:buClr>
                <a:srgbClr val="767171"/>
              </a:buClr>
              <a:buFont typeface="Arial"/>
              <a:buChar char="•"/>
            </a:pPr>
            <a:r>
              <a:rPr b="0" lang="de-AT" sz="7600" spc="-1" strike="noStrike">
                <a:solidFill>
                  <a:srgbClr val="767171"/>
                </a:solidFill>
                <a:latin typeface="Abadi"/>
              </a:rPr>
              <a:t>How to build, tune, evaluate classification models</a:t>
            </a:r>
            <a:endParaRPr b="0" lang="de-AT" sz="7600" spc="-1" strike="noStrike">
              <a:latin typeface="Arial"/>
            </a:endParaRPr>
          </a:p>
          <a:p>
            <a:pPr>
              <a:lnSpc>
                <a:spcPct val="120000"/>
              </a:lnSpc>
              <a:spcBef>
                <a:spcPts val="1400"/>
              </a:spcBef>
            </a:pPr>
            <a:endParaRPr b="0" lang="de-AT" sz="7600" spc="-1" strike="noStrike">
              <a:latin typeface="Arial"/>
            </a:endParaRPr>
          </a:p>
          <a:p>
            <a:pPr>
              <a:lnSpc>
                <a:spcPct val="100000"/>
              </a:lnSpc>
              <a:spcBef>
                <a:spcPts val="1400"/>
              </a:spcBef>
            </a:pPr>
            <a:endParaRPr b="0" lang="de-AT" sz="7600" spc="-1" strike="noStrike">
              <a:latin typeface="Arial"/>
            </a:endParaRPr>
          </a:p>
          <a:p>
            <a:pPr>
              <a:lnSpc>
                <a:spcPct val="100000"/>
              </a:lnSpc>
              <a:spcBef>
                <a:spcPts val="1400"/>
              </a:spcBef>
            </a:pPr>
            <a:endParaRPr b="0" lang="de-AT" sz="7600" spc="-1" strike="noStrike">
              <a:latin typeface="Arial"/>
            </a:endParaRPr>
          </a:p>
          <a:p>
            <a:pPr>
              <a:lnSpc>
                <a:spcPct val="100000"/>
              </a:lnSpc>
              <a:spcBef>
                <a:spcPts val="1400"/>
              </a:spcBef>
            </a:pPr>
            <a:endParaRPr b="0" lang="de-AT" sz="7600" spc="-1" strike="noStrike">
              <a:latin typeface="Arial"/>
            </a:endParaRPr>
          </a:p>
          <a:p>
            <a:pPr>
              <a:lnSpc>
                <a:spcPct val="100000"/>
              </a:lnSpc>
              <a:spcBef>
                <a:spcPts val="1400"/>
              </a:spcBef>
            </a:pPr>
            <a:endParaRPr b="0" lang="de-AT" sz="7600" spc="-1" strike="noStrike">
              <a:latin typeface="Arial"/>
            </a:endParaRPr>
          </a:p>
        </p:txBody>
      </p:sp>
      <p:sp>
        <p:nvSpPr>
          <p:cNvPr id="21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de-AT" sz="4000" spc="-1" strike="noStrike">
                <a:solidFill>
                  <a:srgbClr val="0b49cb"/>
                </a:solidFill>
                <a:latin typeface="Abadi"/>
                <a:ea typeface="IBM Plex Mono SemiBold"/>
              </a:rPr>
              <a:t>Methodology</a:t>
            </a:r>
            <a:endParaRPr b="0" lang="de-AT" sz="4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3"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45E6D925-F46F-4709-95FA-D2F4BAE31561}" type="slidenum">
              <a:rPr b="0" lang="de-AT" sz="1600" spc="-1" strike="noStrike">
                <a:solidFill>
                  <a:srgbClr val="1c7ddb"/>
                </a:solidFill>
                <a:latin typeface="Abadi"/>
              </a:rPr>
              <a:t>1</a:t>
            </a:fld>
            <a:endParaRPr b="0" lang="de-AT" sz="1600" spc="-1" strike="noStrike">
              <a:latin typeface="Arial"/>
            </a:endParaRPr>
          </a:p>
        </p:txBody>
      </p:sp>
      <p:sp>
        <p:nvSpPr>
          <p:cNvPr id="214" name="CustomShape 2"/>
          <p:cNvSpPr/>
          <p:nvPr/>
        </p:nvSpPr>
        <p:spPr>
          <a:xfrm>
            <a:off x="770040" y="1825560"/>
            <a:ext cx="10514880" cy="4350600"/>
          </a:xfrm>
          <a:prstGeom prst="rect">
            <a:avLst/>
          </a:prstGeom>
          <a:noFill/>
          <a:ln>
            <a:noFill/>
          </a:ln>
        </p:spPr>
        <p:style>
          <a:lnRef idx="0"/>
          <a:fillRef idx="0"/>
          <a:effectRef idx="0"/>
          <a:fontRef idx="minor"/>
        </p:style>
        <p:txBody>
          <a:bodyPr lIns="90000" rIns="90000" tIns="45000" bIns="45000"/>
          <a:p>
            <a:pPr>
              <a:lnSpc>
                <a:spcPct val="100000"/>
              </a:lnSpc>
              <a:spcBef>
                <a:spcPts val="1400"/>
              </a:spcBef>
            </a:pPr>
            <a:r>
              <a:rPr b="0" lang="de-AT" sz="2200" spc="-1" strike="noStrike">
                <a:solidFill>
                  <a:srgbClr val="292929"/>
                </a:solidFill>
                <a:latin typeface="Abadi"/>
              </a:rPr>
              <a:t>We collected data from the SpaceX Web API, </a:t>
            </a:r>
            <a:r>
              <a:rPr b="0" lang="de-AT" sz="2200" spc="-1" strike="noStrike">
                <a:solidFill>
                  <a:srgbClr val="292929"/>
                </a:solidFill>
                <a:latin typeface="Abadi"/>
                <a:hlinkClick r:id="rId2"/>
              </a:rPr>
              <a:t>https://api.spacexdata.com</a:t>
            </a:r>
            <a:endParaRPr b="0" lang="de-AT" sz="2200" spc="-1" strike="noStrike">
              <a:latin typeface="Arial"/>
            </a:endParaRPr>
          </a:p>
          <a:p>
            <a:pPr>
              <a:lnSpc>
                <a:spcPct val="100000"/>
              </a:lnSpc>
              <a:spcBef>
                <a:spcPts val="1400"/>
              </a:spcBef>
            </a:pPr>
            <a:r>
              <a:rPr b="0" lang="de-AT" sz="2200" spc="-1" strike="noStrike">
                <a:solidFill>
                  <a:srgbClr val="292929"/>
                </a:solidFill>
                <a:latin typeface="Abadi"/>
              </a:rPr>
              <a:t>We also took data from the wikipedia using web scraping</a:t>
            </a:r>
            <a:endParaRPr b="0" lang="de-AT" sz="2200" spc="-1" strike="noStrike">
              <a:latin typeface="Arial"/>
            </a:endParaRPr>
          </a:p>
          <a:p>
            <a:pPr>
              <a:lnSpc>
                <a:spcPct val="100000"/>
              </a:lnSpc>
              <a:spcBef>
                <a:spcPts val="1400"/>
              </a:spcBef>
            </a:pPr>
            <a:endParaRPr b="0" lang="de-AT" sz="2200" spc="-1" strike="noStrike">
              <a:latin typeface="Arial"/>
            </a:endParaRPr>
          </a:p>
          <a:p>
            <a:pPr>
              <a:lnSpc>
                <a:spcPct val="100000"/>
              </a:lnSpc>
              <a:spcBef>
                <a:spcPts val="1400"/>
              </a:spcBef>
            </a:pPr>
            <a:endParaRPr b="0" lang="de-AT" sz="2200" spc="-1" strike="noStrike">
              <a:latin typeface="Arial"/>
            </a:endParaRPr>
          </a:p>
        </p:txBody>
      </p:sp>
      <p:sp>
        <p:nvSpPr>
          <p:cNvPr id="215"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Data Collection</a:t>
            </a:r>
            <a:endParaRPr b="0" lang="de-AT" sz="4000" spc="-1" strike="noStrike">
              <a:latin typeface="Arial"/>
            </a:endParaRPr>
          </a:p>
        </p:txBody>
      </p:sp>
      <p:sp>
        <p:nvSpPr>
          <p:cNvPr id="216" name="TextShape 4"/>
          <p:cNvSpPr txBox="1"/>
          <p:nvPr/>
        </p:nvSpPr>
        <p:spPr>
          <a:xfrm>
            <a:off x="1761480" y="6129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858CC039-DD17-4403-A580-988EEE8538E7}" type="slidenum">
              <a:rPr b="0" lang="de-AT" sz="1600" spc="-1" strike="noStrike">
                <a:solidFill>
                  <a:srgbClr val="1c7ddb"/>
                </a:solidFill>
                <a:latin typeface="Abadi"/>
              </a:rPr>
              <a:t>1</a:t>
            </a:fld>
            <a:endParaRPr b="0" lang="de-AT" sz="1600" spc="-1" strike="noStrike">
              <a:latin typeface="Arial"/>
            </a:endParaRPr>
          </a:p>
        </p:txBody>
      </p:sp>
      <p:sp>
        <p:nvSpPr>
          <p:cNvPr id="218" name="CustomShape 2"/>
          <p:cNvSpPr/>
          <p:nvPr/>
        </p:nvSpPr>
        <p:spPr>
          <a:xfrm>
            <a:off x="820800" y="1800360"/>
            <a:ext cx="4639680" cy="4225320"/>
          </a:xfrm>
          <a:prstGeom prst="rect">
            <a:avLst/>
          </a:prstGeom>
          <a:noFill/>
          <a:ln>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We made a REST call to the API of SpaceX to get the data we needed to process. The output of the response was a json object that we processed so that we could create a dataframe with our data.</a:t>
            </a:r>
            <a:endParaRPr b="0" lang="de-AT" sz="2200" spc="-1" strike="noStrike">
              <a:latin typeface="Arial"/>
            </a:endParaRPr>
          </a:p>
          <a:p>
            <a:pPr>
              <a:lnSpc>
                <a:spcPct val="90000"/>
              </a:lnSpc>
              <a:spcBef>
                <a:spcPts val="1001"/>
              </a:spcBef>
            </a:pPr>
            <a:endParaRPr b="0" lang="de-AT" sz="2200" spc="-1" strike="noStrike">
              <a:latin typeface="Arial"/>
            </a:endParaRPr>
          </a:p>
        </p:txBody>
      </p:sp>
      <p:sp>
        <p:nvSpPr>
          <p:cNvPr id="219"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Data Collection – SpaceX API</a:t>
            </a:r>
            <a:endParaRPr b="0" lang="de-AT" sz="4000" spc="-1" strike="noStrike">
              <a:latin typeface="Arial"/>
            </a:endParaRPr>
          </a:p>
        </p:txBody>
      </p:sp>
      <p:pic>
        <p:nvPicPr>
          <p:cNvPr id="220" name="" descr=""/>
          <p:cNvPicPr/>
          <p:nvPr/>
        </p:nvPicPr>
        <p:blipFill>
          <a:blip r:embed="rId2"/>
          <a:srcRect l="0" t="0" r="50808" b="0"/>
          <a:stretch/>
        </p:blipFill>
        <p:spPr>
          <a:xfrm>
            <a:off x="5451480" y="1847160"/>
            <a:ext cx="5996880" cy="3625200"/>
          </a:xfrm>
          <a:prstGeom prst="rect">
            <a:avLst/>
          </a:prstGeom>
          <a:ln>
            <a:noFill/>
          </a:ln>
        </p:spPr>
      </p:pic>
      <p:sp>
        <p:nvSpPr>
          <p:cNvPr id="221" name="TextShape 4"/>
          <p:cNvSpPr txBox="1"/>
          <p:nvPr/>
        </p:nvSpPr>
        <p:spPr>
          <a:xfrm>
            <a:off x="1761120" y="6129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2"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p>
            <a:pPr algn="r">
              <a:lnSpc>
                <a:spcPct val="100000"/>
              </a:lnSpc>
            </a:pPr>
            <a:fld id="{0AFF527A-B1C1-4C1C-B3FB-1755F11411EE}" type="slidenum">
              <a:rPr b="0" lang="de-AT" sz="1600" spc="-1" strike="noStrike">
                <a:solidFill>
                  <a:srgbClr val="1c7ddb"/>
                </a:solidFill>
                <a:latin typeface="Abadi"/>
              </a:rPr>
              <a:t>1</a:t>
            </a:fld>
            <a:endParaRPr b="0" lang="de-AT" sz="1600" spc="-1" strike="noStrike">
              <a:latin typeface="Arial"/>
            </a:endParaRPr>
          </a:p>
        </p:txBody>
      </p:sp>
      <p:sp>
        <p:nvSpPr>
          <p:cNvPr id="223" name="CustomShape 2"/>
          <p:cNvSpPr/>
          <p:nvPr/>
        </p:nvSpPr>
        <p:spPr>
          <a:xfrm>
            <a:off x="418320" y="1792440"/>
            <a:ext cx="3931560" cy="3810960"/>
          </a:xfrm>
          <a:prstGeom prst="rect">
            <a:avLst/>
          </a:prstGeom>
          <a:noFill/>
          <a:ln>
            <a:noFill/>
          </a:ln>
        </p:spPr>
        <p:style>
          <a:lnRef idx="0"/>
          <a:fillRef idx="0"/>
          <a:effectRef idx="0"/>
          <a:fontRef idx="minor"/>
        </p:style>
        <p:txBody>
          <a:bodyPr lIns="90000" rIns="90000" tIns="45000" bIns="45000"/>
          <a:p>
            <a:pPr marL="228600" indent="-227880">
              <a:lnSpc>
                <a:spcPct val="100000"/>
              </a:lnSpc>
              <a:spcBef>
                <a:spcPts val="1400"/>
              </a:spcBef>
              <a:buClr>
                <a:srgbClr val="292929"/>
              </a:buClr>
              <a:buFont typeface="Arial"/>
              <a:buChar char="•"/>
            </a:pPr>
            <a:r>
              <a:rPr b="0" lang="de-AT" sz="2200" spc="-1" strike="noStrike">
                <a:solidFill>
                  <a:srgbClr val="292929"/>
                </a:solidFill>
                <a:latin typeface="Abadi"/>
              </a:rPr>
              <a:t>We used web scraping and applied a get request to the a wikipedia page to get the data needed for the project and then transform it using beautifulsoup.</a:t>
            </a:r>
            <a:endParaRPr b="0" lang="de-AT" sz="2200" spc="-1" strike="noStrike">
              <a:latin typeface="Arial"/>
            </a:endParaRPr>
          </a:p>
        </p:txBody>
      </p:sp>
      <p:sp>
        <p:nvSpPr>
          <p:cNvPr id="224" name="CustomShape 3"/>
          <p:cNvSpPr/>
          <p:nvPr/>
        </p:nvSpPr>
        <p:spPr>
          <a:xfrm>
            <a:off x="770040" y="538560"/>
            <a:ext cx="10514880" cy="548280"/>
          </a:xfrm>
          <a:prstGeom prst="rect">
            <a:avLst/>
          </a:prstGeom>
          <a:noFill/>
          <a:ln>
            <a:noFill/>
          </a:ln>
        </p:spPr>
        <p:style>
          <a:lnRef idx="0"/>
          <a:fillRef idx="0"/>
          <a:effectRef idx="0"/>
          <a:fontRef idx="minor"/>
        </p:style>
      </p:sp>
      <p:sp>
        <p:nvSpPr>
          <p:cNvPr id="225" name="CustomShape 4"/>
          <p:cNvSpPr/>
          <p:nvPr/>
        </p:nvSpPr>
        <p:spPr>
          <a:xfrm>
            <a:off x="922320" y="691200"/>
            <a:ext cx="10514880" cy="5482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de-AT" sz="4000" spc="-1" strike="noStrike">
                <a:solidFill>
                  <a:srgbClr val="0b49cb"/>
                </a:solidFill>
                <a:latin typeface="Abadi"/>
                <a:ea typeface="IBM Plex Mono SemiBold"/>
              </a:rPr>
              <a:t>Data Collection - Scraping</a:t>
            </a:r>
            <a:endParaRPr b="0" lang="de-AT" sz="4000" spc="-1" strike="noStrike">
              <a:latin typeface="Arial"/>
            </a:endParaRPr>
          </a:p>
        </p:txBody>
      </p:sp>
      <p:sp>
        <p:nvSpPr>
          <p:cNvPr id="226" name="TextShape 5"/>
          <p:cNvSpPr txBox="1"/>
          <p:nvPr/>
        </p:nvSpPr>
        <p:spPr>
          <a:xfrm>
            <a:off x="1760760" y="6129360"/>
            <a:ext cx="8052120" cy="415440"/>
          </a:xfrm>
          <a:prstGeom prst="rect">
            <a:avLst/>
          </a:prstGeom>
          <a:noFill/>
          <a:ln>
            <a:noFill/>
          </a:ln>
        </p:spPr>
        <p:txBody>
          <a:bodyPr lIns="90000" rIns="90000" tIns="45000" bIns="45000"/>
          <a:p>
            <a:r>
              <a:rPr b="0" lang="de-AT" sz="2200" spc="-1" strike="noStrike">
                <a:solidFill>
                  <a:srgbClr val="292929"/>
                </a:solidFill>
                <a:latin typeface="Abadi"/>
              </a:rPr>
              <a:t>https://github.com/kabikaj/AppliedDataScienceCapstone</a:t>
            </a:r>
            <a:endParaRPr b="0" lang="de-AT" sz="2200" spc="-1" strike="noStrike">
              <a:latin typeface="Arial"/>
            </a:endParaRPr>
          </a:p>
        </p:txBody>
      </p:sp>
      <p:pic>
        <p:nvPicPr>
          <p:cNvPr id="227" name="" descr=""/>
          <p:cNvPicPr/>
          <p:nvPr/>
        </p:nvPicPr>
        <p:blipFill>
          <a:blip r:embed="rId2"/>
          <a:stretch/>
        </p:blipFill>
        <p:spPr>
          <a:xfrm>
            <a:off x="4250880" y="1619280"/>
            <a:ext cx="7443360" cy="29887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190</TotalTime>
  <Application>LibreOffice/6.0.7.3$Linux_X86_64 LibreOffice_project/00m0$Build-3</Applicat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en-GB</dc:language>
  <cp:lastModifiedBy/>
  <dcterms:modified xsi:type="dcterms:W3CDTF">2022-04-22T17:19:30Z</dcterms:modified>
  <cp:revision>231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